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1458C-0A2E-4983-9A9C-F95532E2B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2C15D-8FC2-436A-9D15-7F330F586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D153C-246F-4194-9829-5C256CA33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2608F-A820-4D56-BED4-D5C6129C7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BFA5D-54EE-4319-BB24-F3B605F0F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3FEB1-6314-4ACF-BAF2-572E4C6F5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E3F5B-9491-437D-81A8-142FD222A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66D8E-BBDC-4B67-B67A-E0867F053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C40E2-74EE-4D66-A542-CE0F2536F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5757-2447-445C-BCF3-5F40128D1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F481E-EE88-4958-AFB0-77EC84222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C0ED45-B4E3-4A26-9D4F-A62616775D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/>
          <a:lstStyle/>
          <a:p>
            <a:r>
              <a:rPr lang="ru-RU" sz="9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 безопасное лето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4979">
            <a:off x="326781" y="220440"/>
            <a:ext cx="3918149" cy="5542284"/>
          </a:xfrm>
          <a:prstGeom prst="rect">
            <a:avLst/>
          </a:prstGeom>
        </p:spPr>
      </p:pic>
      <p:pic>
        <p:nvPicPr>
          <p:cNvPr id="3" name="Рисунок 2" descr="10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9259">
            <a:off x="4797649" y="650564"/>
            <a:ext cx="3861241" cy="5461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375" y="0"/>
            <a:ext cx="970075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405_1226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32656"/>
            <a:ext cx="4860032" cy="3645024"/>
          </a:xfrm>
          <a:prstGeom prst="rect">
            <a:avLst/>
          </a:prstGeom>
        </p:spPr>
      </p:pic>
      <p:pic>
        <p:nvPicPr>
          <p:cNvPr id="3" name="Рисунок 2" descr="IMG_20230405_1220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212976"/>
            <a:ext cx="4499992" cy="3374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24_1025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0"/>
            <a:ext cx="5143500" cy="6858000"/>
          </a:xfrm>
          <a:prstGeom prst="rect">
            <a:avLst/>
          </a:prstGeom>
        </p:spPr>
      </p:pic>
      <p:pic>
        <p:nvPicPr>
          <p:cNvPr id="4" name="Рисунок 3" descr="IMG_20230524_1025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20688"/>
            <a:ext cx="6984737" cy="5110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06">
  <a:themeElements>
    <a:clrScheme name="006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Flowers</Template>
  <TotalTime>20</TotalTime>
  <Words>3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006</vt:lpstr>
      <vt:lpstr>1_colormaster</vt:lpstr>
      <vt:lpstr>Мое безопасное 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безопасное лето</dc:title>
  <dc:creator>Белочка</dc:creator>
  <cp:lastModifiedBy>Administrator@school.lan</cp:lastModifiedBy>
  <cp:revision>7</cp:revision>
  <dcterms:created xsi:type="dcterms:W3CDTF">2023-05-24T02:46:44Z</dcterms:created>
  <dcterms:modified xsi:type="dcterms:W3CDTF">2024-02-09T11:46:13Z</dcterms:modified>
</cp:coreProperties>
</file>