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 bwMode="auto">
          <a:xfrm>
            <a:off x="381000" y="4853411"/>
            <a:ext cx="8458200" cy="1222375"/>
          </a:xfrm>
        </p:spPr>
        <p:txBody>
          <a:bodyPr anchor="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 bwMode="auto"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858000" y="549276"/>
            <a:ext cx="18288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549276"/>
            <a:ext cx="62484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 bwMode="auto">
          <a:xfrm>
            <a:off x="3581400" y="76200"/>
            <a:ext cx="2895600" cy="288924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 bwMode="auto"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 bwMode="auto">
          <a:xfrm>
            <a:off x="301752" y="457200"/>
            <a:ext cx="8686800" cy="841248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 bwMode="auto">
          <a:xfrm>
            <a:off x="304800" y="1600200"/>
            <a:ext cx="4191000" cy="4724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343400" cy="4724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 bwMode="auto"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 bwMode="auto"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 bwMode="auto"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 bwMode="auto"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 bwMode="auto"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 bwMode="auto">
          <a:xfrm>
            <a:off x="301752" y="457200"/>
            <a:ext cx="8686800" cy="841248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6"/>
            <a:ext cx="8629650" cy="2381"/>
          </a:xfrm>
          <a:prstGeom prst="line">
            <a:avLst/>
          </a:prstGeom>
          <a:noFill/>
          <a:ln w="9525" cap="flat" cmpd="sng" algn="ctr">
            <a:gradFill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 bwMode="auto"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 bwMode="auto"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 bwMode="auto"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 bwMode="auto">
          <a:xfrm>
            <a:off x="3505199" y="616634"/>
            <a:ext cx="5029200" cy="36576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21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 bwMode="auto">
          <a:xfrm>
            <a:off x="381000" y="4993760"/>
            <a:ext cx="5867399" cy="52228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 bwMode="auto">
          <a:xfrm>
            <a:off x="381000" y="5533218"/>
            <a:ext cx="5867399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 bwMode="auto">
          <a:xfrm>
            <a:off x="6477000" y="76200"/>
            <a:ext cx="2514600" cy="288924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 bwMode="auto">
          <a:xfrm>
            <a:off x="3124200" y="76200"/>
            <a:ext cx="3352800" cy="288924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 bwMode="auto"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>
        <a:spcBef>
          <a:spcPts val="0"/>
        </a:spcBef>
        <a:buNone/>
        <a:defRPr sz="3600" cap="all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>
        <a:spcBef>
          <a:spcPts val="0"/>
        </a:spcBef>
        <a:buClr>
          <a:schemeClr val="accent1"/>
        </a:buClr>
        <a:buSzPct val="70000"/>
        <a:buFont typeface="Wingdings 2"/>
        <a:buChar char="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buClr>
          <a:schemeClr val="accent1"/>
        </a:buClr>
        <a:buSzPct val="70000"/>
        <a:buFont typeface="Wingdings 2"/>
        <a:buChar char=""/>
        <a:defRPr sz="28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>
        <a:spcBef>
          <a:spcPts val="0"/>
        </a:spcBef>
        <a:buClr>
          <a:schemeClr val="accent1"/>
        </a:buClr>
        <a:buSzPct val="70000"/>
        <a:buFont typeface="Wingdings 2"/>
        <a:buChar char=""/>
        <a:defRPr sz="24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>
        <a:spcBef>
          <a:spcPts val="0"/>
        </a:spcBef>
        <a:buClr>
          <a:schemeClr val="accent1"/>
        </a:buClr>
        <a:buSzPct val="70000"/>
        <a:buFont typeface="Wingdings 2"/>
        <a:buChar char=""/>
        <a:defRPr sz="20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>
        <a:spcBef>
          <a:spcPts val="0"/>
        </a:spcBef>
        <a:buClr>
          <a:schemeClr val="accent1"/>
        </a:buClr>
        <a:buSzPct val="60000"/>
        <a:buFont typeface="Wingdings 2"/>
        <a:buChar char=""/>
        <a:defRPr sz="18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>
        <a:spcBef>
          <a:spcPts val="0"/>
        </a:spcBef>
        <a:buClr>
          <a:schemeClr val="accent1"/>
        </a:buClr>
        <a:buSzPct val="60000"/>
        <a:buFont typeface="Wingdings 2"/>
        <a:buChar char=""/>
        <a:defRPr sz="18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>
        <a:spcBef>
          <a:spcPts val="0"/>
        </a:spcBef>
        <a:buClr>
          <a:schemeClr val="accent1"/>
        </a:buClr>
        <a:buSzPct val="60000"/>
        <a:buFont typeface="Wingdings 2"/>
        <a:buChar char=""/>
        <a:defRPr sz="16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>
        <a:spcBef>
          <a:spcPts val="0"/>
        </a:spcBef>
        <a:buClr>
          <a:schemeClr val="accent1"/>
        </a:buClr>
        <a:buSzPct val="60000"/>
        <a:buFont typeface="Wingdings 2"/>
        <a:buChar char=""/>
        <a:defRPr sz="16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>
        <a:spcBef>
          <a:spcPts val="0"/>
        </a:spcBef>
        <a:buClr>
          <a:schemeClr val="accent1"/>
        </a:buClr>
        <a:buSzPct val="60000"/>
        <a:buFont typeface="Wingdings 2"/>
        <a:buChar char=""/>
        <a:defRPr sz="1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1916832"/>
            <a:ext cx="87022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b="1" i="0" u="none" strike="noStrike" cap="none">
                <a:ln>
                  <a:noFill/>
                </a:ln>
                <a:latin typeface="Times New Roman"/>
                <a:ea typeface="Times New Roman"/>
                <a:cs typeface="Times New Roman"/>
              </a:rPr>
              <a:t>Отчет о проведении областной недели</a:t>
            </a:r>
            <a:endParaRPr/>
          </a:p>
          <a:p>
            <a:pPr marL="0" marR="0" lvl="0" indent="45085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b="1" i="0" u="none" strike="noStrike" cap="none">
                <a:ln>
                  <a:noFill/>
                </a:ln>
                <a:latin typeface="Times New Roman"/>
                <a:ea typeface="Times New Roman"/>
                <a:cs typeface="Times New Roman"/>
              </a:rPr>
              <a:t> по профилактике употребления алкоголя среди обучающихся </a:t>
            </a:r>
            <a:endParaRPr lang="ru-RU" b="1" i="0" u="none" strike="noStrike" cap="none">
              <a:ln>
                <a:noFill/>
              </a:ln>
              <a:latin typeface="Times New Roman"/>
              <a:cs typeface="Times New Roman"/>
            </a:endParaRPr>
          </a:p>
          <a:p>
            <a:pPr marL="0" marR="0" lvl="0" indent="45085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b="1" i="0" u="none" strike="noStrike" cap="none">
                <a:ln>
                  <a:noFill/>
                </a:ln>
                <a:latin typeface="Times New Roman"/>
                <a:ea typeface="Times New Roman"/>
                <a:cs typeface="Times New Roman"/>
              </a:rPr>
              <a:t> «Будущее в моих руках»,</a:t>
            </a:r>
            <a:endParaRPr lang="ru-RU" b="1" i="0" u="none" strike="noStrike" cap="none">
              <a:ln>
                <a:noFill/>
              </a:ln>
              <a:latin typeface="Times New Roman"/>
              <a:cs typeface="Times New Roman"/>
            </a:endParaRPr>
          </a:p>
          <a:p>
            <a:pPr marL="0" marR="0" lvl="0" indent="45085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b="1" i="0" u="none" strike="noStrike" cap="none">
                <a:ln>
                  <a:noFill/>
                </a:ln>
                <a:latin typeface="Times New Roman"/>
                <a:ea typeface="Times New Roman"/>
                <a:cs typeface="Times New Roman"/>
              </a:rPr>
              <a:t>приуроченной к Всероссийскому  дню трезвости и борьбы с алкоголизмом </a:t>
            </a:r>
            <a:endParaRPr lang="ru-RU" b="1" i="0" u="none" strike="noStrike" cap="none">
              <a:ln>
                <a:noFill/>
              </a:ln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3059831" y="3501007"/>
            <a:ext cx="4680591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ГОКУ «Школа-интернат № 8»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619672" y="548680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ОТКРЫТИЕ НЕДЕЛИ</a:t>
            </a:r>
            <a:endParaRPr/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Классный час, демонстрация видеофильмов «Общее дело» </a:t>
            </a:r>
            <a:endParaRPr lang="ru-RU" sz="2400" b="1">
              <a:latin typeface="Times New Roman"/>
              <a:cs typeface="Times New Roman"/>
            </a:endParaRPr>
          </a:p>
        </p:txBody>
      </p:sp>
      <p:pic>
        <p:nvPicPr>
          <p:cNvPr id="7" name="Рисунок 6" descr="image-23-10-23-11-21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51521" y="3356992"/>
            <a:ext cx="4379978" cy="3284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mage-23-10-23-11-21-1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716016" y="1772815"/>
            <a:ext cx="4427984" cy="3320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539552" y="476672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FF0000"/>
                </a:solidFill>
                <a:latin typeface="Times New Roman"/>
                <a:cs typeface="Times New Roman"/>
              </a:rPr>
              <a:t>Творческое задание </a:t>
            </a:r>
            <a:endParaRPr/>
          </a:p>
          <a:p>
            <a:pPr algn="ctr">
              <a:defRPr/>
            </a:pPr>
            <a:r>
              <a:rPr lang="ru-RU" sz="3200" b="1">
                <a:latin typeface="Times New Roman"/>
                <a:cs typeface="Times New Roman"/>
              </a:rPr>
              <a:t>«Улыбка класса»</a:t>
            </a:r>
          </a:p>
        </p:txBody>
      </p:sp>
      <p:pic>
        <p:nvPicPr>
          <p:cNvPr id="7" name="Рисунок 6" descr="image-23-10-23-11-21-6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51520" y="3429000"/>
            <a:ext cx="2427734" cy="32369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mage-23-10-23-11-21-2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220072" y="1124744"/>
            <a:ext cx="3528392" cy="2646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image-23-10-23-11-21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3203848" y="3933056"/>
            <a:ext cx="3515882" cy="2636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843807" y="476672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FF0000"/>
                </a:solidFill>
                <a:latin typeface="Times New Roman"/>
                <a:cs typeface="Times New Roman"/>
              </a:rPr>
              <a:t>Классный час</a:t>
            </a:r>
            <a:endParaRPr/>
          </a:p>
          <a:p>
            <a:pPr algn="ctr">
              <a:defRPr/>
            </a:pPr>
            <a:endParaRPr lang="ru-RU" sz="2400" b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6" name="Рисунок 5" descr="image-23-10-23-11-21-5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51519" y="2708920"/>
            <a:ext cx="4224469" cy="31683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-23-10-23-11-21-4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55501" y="2708920"/>
            <a:ext cx="4128459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 bwMode="auto">
          <a:xfrm>
            <a:off x="683568" y="1628800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>
                <a:latin typeface="Times New Roman"/>
                <a:cs typeface="Times New Roman"/>
              </a:rPr>
              <a:t>«Ценность человеческого общения» 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5076056" y="1700808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>
                <a:latin typeface="Times New Roman"/>
                <a:cs typeface="Times New Roman"/>
              </a:rPr>
              <a:t>«Принимаю решение сам»</a:t>
            </a:r>
            <a:endParaRPr lang="ru-RU" sz="2000" b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267744" y="332656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  <a:latin typeface="Times New Roman"/>
                <a:cs typeface="Times New Roman"/>
              </a:rPr>
              <a:t>Круглый стол</a:t>
            </a:r>
            <a:endParaRPr/>
          </a:p>
          <a:p>
            <a:pPr algn="ctr">
              <a:defRPr/>
            </a:pPr>
            <a:r>
              <a:rPr lang="ru-RU" sz="2400" b="1">
                <a:latin typeface="Times New Roman"/>
                <a:cs typeface="Times New Roman"/>
              </a:rPr>
              <a:t>«Мое увлечение»</a:t>
            </a:r>
          </a:p>
        </p:txBody>
      </p:sp>
      <p:pic>
        <p:nvPicPr>
          <p:cNvPr id="5" name="Рисунок 4" descr="image-23-10-23-11-21-3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179511" y="1196752"/>
            <a:ext cx="3360372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 bwMode="auto">
          <a:xfrm>
            <a:off x="4211960" y="134076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Презентация обучающимися своих увлечений</a:t>
            </a:r>
          </a:p>
        </p:txBody>
      </p:sp>
      <p:pic>
        <p:nvPicPr>
          <p:cNvPr id="7" name="Рисунок 6" descr="image-23-10-23-11-41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724128" y="2204864"/>
            <a:ext cx="310799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mage-23-10-23-11-41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1619672" y="3779658"/>
            <a:ext cx="4104456" cy="30783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Arial"/>
        <a:cs typeface="Arial"/>
      </a:majorFont>
      <a:minorFont>
        <a:latin typeface="Franklin Gothic Book"/>
        <a:ea typeface="Arial"/>
        <a:cs typeface="Arial"/>
      </a:minorFont>
    </a:fontScheme>
    <a:fmtScheme name="Трек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73</Words>
  <Application>Microsoft Office PowerPoint</Application>
  <DocSecurity>0</DocSecurity>
  <PresentationFormat>Экран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Franklin Gothic Book</vt:lpstr>
      <vt:lpstr>Franklin Gothic Medium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Anna</dc:creator>
  <cp:keywords/>
  <dc:description/>
  <cp:lastModifiedBy>Administrator@school.lan</cp:lastModifiedBy>
  <cp:revision>9</cp:revision>
  <dcterms:created xsi:type="dcterms:W3CDTF">2022-10-26T03:43:17Z</dcterms:created>
  <dcterms:modified xsi:type="dcterms:W3CDTF">2024-02-09T11:46:01Z</dcterms:modified>
  <cp:category/>
  <dc:identifier/>
  <cp:contentStatus/>
  <dc:language/>
  <cp:version/>
</cp:coreProperties>
</file>