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484784"/>
            <a:ext cx="8398442" cy="4248472"/>
          </a:xfrm>
        </p:spPr>
        <p:txBody>
          <a:bodyPr>
            <a:normAutofit/>
          </a:bodyPr>
          <a:lstStyle/>
          <a:p>
            <a:r>
              <a:rPr lang="ru-RU" sz="3200" dirty="0"/>
              <a:t>Итоги проведения </a:t>
            </a:r>
            <a:br>
              <a:rPr lang="ru-RU" sz="3200" dirty="0"/>
            </a:br>
            <a:r>
              <a:rPr lang="ru-RU" sz="3200" dirty="0"/>
              <a:t>областной недели </a:t>
            </a:r>
            <a:br>
              <a:rPr lang="ru-RU" sz="3200" dirty="0"/>
            </a:br>
            <a:r>
              <a:rPr lang="ru-RU" sz="3200" dirty="0"/>
              <a:t>по профилактике школьного </a:t>
            </a:r>
            <a:r>
              <a:rPr lang="ru-RU" sz="3200" dirty="0" err="1"/>
              <a:t>буллинга</a:t>
            </a:r>
            <a:r>
              <a:rPr lang="ru-RU" sz="3200" dirty="0"/>
              <a:t> в подростковой среде</a:t>
            </a:r>
            <a:br>
              <a:rPr lang="ru-RU" sz="3200" dirty="0"/>
            </a:br>
            <a:r>
              <a:rPr lang="ru-RU" sz="3200" dirty="0"/>
              <a:t>«Дружить ЗДОРОВО!»</a:t>
            </a:r>
            <a:br>
              <a:rPr lang="ru-RU" sz="3200" dirty="0"/>
            </a:br>
            <a:br>
              <a:rPr lang="ru-RU" sz="3200" dirty="0">
                <a:effectLst/>
              </a:rPr>
            </a:b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43116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ГОКУ «Школа – интернат № 8 г. Иркутска»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тренинг </a:t>
            </a:r>
            <a:br>
              <a:rPr lang="ru-RU" sz="3600" dirty="0"/>
            </a:br>
            <a:r>
              <a:rPr lang="ru-RU" sz="3600" dirty="0"/>
              <a:t>«Ребята, давайте жить дружно!» </a:t>
            </a:r>
            <a:endParaRPr lang="ru-RU" sz="3300" dirty="0"/>
          </a:p>
        </p:txBody>
      </p:sp>
      <p:pic>
        <p:nvPicPr>
          <p:cNvPr id="6" name="Содержимое 5" descr="image-07-02-22-12-0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02802"/>
            <a:ext cx="8229600" cy="37033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классный час </a:t>
            </a:r>
            <a:br>
              <a:rPr lang="ru-RU" sz="3200" dirty="0"/>
            </a:br>
            <a:r>
              <a:rPr lang="ru-RU" sz="3200" dirty="0"/>
              <a:t>«Хочу дружить»</a:t>
            </a:r>
          </a:p>
        </p:txBody>
      </p:sp>
      <p:pic>
        <p:nvPicPr>
          <p:cNvPr id="8" name="Содержимое 7" descr="image-07-02-22-12-14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32983" y="1600200"/>
            <a:ext cx="6019337" cy="47085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dirty="0"/>
              <a:t>листовки по профилактике </a:t>
            </a:r>
            <a:r>
              <a:rPr lang="ru-RU" sz="3200" dirty="0" err="1"/>
              <a:t>буллинга</a:t>
            </a:r>
            <a:r>
              <a:rPr lang="ru-RU" sz="3200" dirty="0"/>
              <a:t> в образовательной организации</a:t>
            </a:r>
            <a:endParaRPr lang="ru-RU" sz="3000" dirty="0"/>
          </a:p>
        </p:txBody>
      </p:sp>
      <p:pic>
        <p:nvPicPr>
          <p:cNvPr id="6" name="Содержимое 5" descr="image-07-02-22-12-09-1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584" y="2204864"/>
            <a:ext cx="3089969" cy="3528392"/>
          </a:xfrm>
        </p:spPr>
      </p:pic>
      <p:pic>
        <p:nvPicPr>
          <p:cNvPr id="7" name="Рисунок 6" descr="image-07-02-22-12-09-2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55976" y="2348880"/>
            <a:ext cx="4392488" cy="313619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422</TotalTime>
  <Words>55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Итоги проведения  областной недели  по профилактике школьного буллинга в подростковой среде «Дружить ЗДОРОВО!»   </vt:lpstr>
      <vt:lpstr>тренинг  «Ребята, давайте жить дружно!» </vt:lpstr>
      <vt:lpstr>классный час  «Хочу дружить»</vt:lpstr>
      <vt:lpstr>листовки по профилактике буллинга в образовательной организации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 проведённой Недели по профилактике употребления табачных изделий  «Мы за чистые лёгкие»</dc:title>
  <dc:creator>Anna</dc:creator>
  <cp:lastModifiedBy>Administrator@school.lan</cp:lastModifiedBy>
  <cp:revision>51</cp:revision>
  <dcterms:created xsi:type="dcterms:W3CDTF">2019-11-28T07:59:36Z</dcterms:created>
  <dcterms:modified xsi:type="dcterms:W3CDTF">2024-02-09T11:45:10Z</dcterms:modified>
</cp:coreProperties>
</file>