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 bwMode="auto">
          <a:xfrm rot="16199999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 bwMode="auto"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540544" y="2250280"/>
            <a:ext cx="8062912" cy="1752599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781800" y="381000"/>
            <a:ext cx="1905000" cy="54864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381000"/>
            <a:ext cx="6248400" cy="548640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67494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882808"/>
            <a:ext cx="8229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 bwMode="auto">
          <a:xfrm flipV="1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marL="0" algn="l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365006" y="290732"/>
            <a:ext cx="581024" cy="301751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1365006" y="3427124"/>
            <a:ext cx="581024" cy="301751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2022230" y="290732"/>
            <a:ext cx="6858000" cy="3017519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2022230" y="3427124"/>
            <a:ext cx="6858000" cy="30175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38237" y="373966"/>
            <a:ext cx="7333488" cy="54864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43000" y="5867399"/>
            <a:ext cx="7333488" cy="68580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 bwMode="auto"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632" algn="l">
        <a:spcBef>
          <a:spcPts val="0"/>
        </a:spcBef>
        <a:buNone/>
        <a:defRPr sz="4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latin typeface="+mj-lt"/>
          <a:ea typeface="+mj-ea"/>
          <a:cs typeface="+mj-cs"/>
        </a:defRPr>
      </a:lvl1pPr>
    </p:titleStyle>
    <p:bodyStyle>
      <a:lvl1pPr marL="448056" indent="-384048" algn="l">
        <a:spcBef>
          <a:spcPts val="0"/>
        </a:spcBef>
        <a:buClr>
          <a:schemeClr val="accent1"/>
        </a:buClr>
        <a:buSzPct val="80000"/>
        <a:buFont typeface="Wingdings 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>
        <a:spcBef>
          <a:spcPts val="0"/>
        </a:spcBef>
        <a:buClr>
          <a:schemeClr val="accent1"/>
        </a:buClr>
        <a:buSzPct val="95000"/>
        <a:buFont typeface="Verdana"/>
        <a:buChar char="›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>
        <a:spcBef>
          <a:spcPts val="0"/>
        </a:spcBef>
        <a:buClr>
          <a:schemeClr val="accent1"/>
        </a:buClr>
        <a:buFont typeface="Wingdings 2"/>
        <a:buChar char="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>
        <a:spcBef>
          <a:spcPts val="0"/>
        </a:spcBef>
        <a:buClr>
          <a:schemeClr val="accent1"/>
        </a:buClr>
        <a:buFont typeface="Wingdings 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>
        <a:spcBef>
          <a:spcPts val="0"/>
        </a:spcBef>
        <a:buClr>
          <a:schemeClr val="accent1">
            <a:tint val="75000"/>
          </a:schemeClr>
        </a:buClr>
        <a:buFont typeface="Wingdings 2"/>
        <a:buChar char="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>
        <a:spcBef>
          <a:spcPts val="0"/>
        </a:spcBef>
        <a:buClr>
          <a:schemeClr val="accent1">
            <a:tint val="75000"/>
          </a:schemeClr>
        </a:buClr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>
        <a:spcBef>
          <a:spcPts val="0"/>
        </a:spcBef>
        <a:buClr>
          <a:schemeClr val="accent1">
            <a:tint val="75000"/>
          </a:schemeClr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>
        <a:spcBef>
          <a:spcPts val="0"/>
        </a:spcBef>
        <a:buClr>
          <a:schemeClr val="accent1">
            <a:tint val="75000"/>
          </a:schemeClr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>
        <a:spcBef>
          <a:spcPts val="0"/>
        </a:spcBef>
        <a:buClr>
          <a:schemeClr val="accent1">
            <a:tint val="75000"/>
          </a:schemeClr>
        </a:buClr>
        <a:buFont typeface="Wingdings 2"/>
        <a:buChar char="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55575" y="1994662"/>
            <a:ext cx="7920951" cy="118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Отчет о проведении областной недели по профилактике экстремизма в подростковой среде 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«Единство многообразия»</a:t>
            </a:r>
            <a:endParaRPr lang="ru-RU" sz="24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3347863" y="260648"/>
            <a:ext cx="5328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>
                <a:latin typeface="Arial"/>
                <a:cs typeface="Arial"/>
              </a:rPr>
              <a:t>Конкурс плакатов, рисунков         «Мы за мир»</a:t>
            </a:r>
          </a:p>
        </p:txBody>
      </p:sp>
      <p:pic>
        <p:nvPicPr>
          <p:cNvPr id="3" name="Рисунок 2" descr="image-25-11-22-10-34-2 (1)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251520" y="2796950"/>
            <a:ext cx="5112568" cy="3821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-25-11-22-10-34-1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220072" y="1700808"/>
            <a:ext cx="370790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3275856" y="260648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>
                <a:latin typeface="Arial"/>
                <a:cs typeface="Arial"/>
              </a:rPr>
              <a:t>Классный час и демонстрация мультипликационных фильмов по теме «Единство многообразия»</a:t>
            </a:r>
          </a:p>
        </p:txBody>
      </p:sp>
      <p:pic>
        <p:nvPicPr>
          <p:cNvPr id="3" name="Рисунок 2" descr="image-18-11-22-06-17-4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0" y="3140968"/>
            <a:ext cx="4956043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-18-11-22-06-17-3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932040" y="2348880"/>
            <a:ext cx="3995936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483768" y="548680"/>
            <a:ext cx="4314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800">
                <a:latin typeface="Arial"/>
                <a:cs typeface="Arial"/>
              </a:rPr>
              <a:t>Акция «Ковер желаний» </a:t>
            </a:r>
          </a:p>
        </p:txBody>
      </p:sp>
      <p:pic>
        <p:nvPicPr>
          <p:cNvPr id="3" name="Рисунок 2" descr="IMG_868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-228534" y="2252869"/>
            <a:ext cx="4992555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_8688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4025939" y="2246869"/>
            <a:ext cx="4944549" cy="3708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051720" y="476672"/>
            <a:ext cx="680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800">
                <a:latin typeface="Arial"/>
                <a:cs typeface="Arial"/>
              </a:rPr>
              <a:t>Дискуссионная площадка «Мне важно»</a:t>
            </a:r>
          </a:p>
        </p:txBody>
      </p:sp>
      <p:pic>
        <p:nvPicPr>
          <p:cNvPr id="3" name="Рисунок 2" descr="image-29-11-22-10-30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1988840"/>
            <a:ext cx="3435846" cy="45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_869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7944" y="2708920"/>
            <a:ext cx="4752528" cy="3224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637056" y="260648"/>
            <a:ext cx="8506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800">
                <a:latin typeface="Arial"/>
                <a:cs typeface="Arial"/>
              </a:rPr>
              <a:t>Награждение самых активных участников недели</a:t>
            </a:r>
          </a:p>
        </p:txBody>
      </p:sp>
      <p:pic>
        <p:nvPicPr>
          <p:cNvPr id="3" name="Рисунок 2" descr="IMG_691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-474476" y="1922748"/>
            <a:ext cx="5231904" cy="3923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_692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 rot="5400000">
            <a:off x="3866920" y="1973840"/>
            <a:ext cx="5064559" cy="379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Яркая">
      <a:fillStyleLst>
        <a:solidFill>
          <a:schemeClr val="phClr"/>
        </a:solidFill>
        <a:gradFill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/>
        </a:gradFill>
        <a:gradFill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52</Words>
  <Application>Microsoft Office PowerPoint</Application>
  <DocSecurity>0</DocSecurity>
  <PresentationFormat>Экран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Verdana</vt:lpstr>
      <vt:lpstr>Wingdings 2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Anna</dc:creator>
  <cp:keywords/>
  <dc:description/>
  <cp:lastModifiedBy>Administrator@school.lan</cp:lastModifiedBy>
  <cp:revision>10</cp:revision>
  <dcterms:created xsi:type="dcterms:W3CDTF">2022-11-29T02:36:20Z</dcterms:created>
  <dcterms:modified xsi:type="dcterms:W3CDTF">2024-02-09T11:44:48Z</dcterms:modified>
  <cp:category/>
  <dc:identifier/>
  <cp:contentStatus/>
  <dc:language/>
  <cp:version/>
</cp:coreProperties>
</file>