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2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 bwMode="auto">
          <a:xfrm rot="16199999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 bwMode="auto"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 bwMode="auto">
          <a:xfrm>
            <a:off x="540544" y="2250280"/>
            <a:ext cx="8062912" cy="1752599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781800" y="381000"/>
            <a:ext cx="1905000" cy="5486400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381000"/>
            <a:ext cx="6248400" cy="5486400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67494"/>
            <a:ext cx="8229600" cy="139903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457200" y="1882808"/>
            <a:ext cx="8229600" cy="45720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 userDrawn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 bwMode="auto">
          <a:xfrm flipV="1">
            <a:off x="7034" y="7034"/>
            <a:ext cx="9129932" cy="6836899"/>
          </a:xfrm>
          <a:prstGeom prst="rtTriangle">
            <a:avLst/>
          </a:prstGeom>
          <a:gradFill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 bwMode="auto"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>
            <a:cxnSpLocks/>
          </p:cNvCxnSpPr>
          <p:nvPr/>
        </p:nvCxnSpPr>
        <p:spPr bwMode="auto"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 marL="0" algn="l"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 userDrawn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1365006" y="290732"/>
            <a:ext cx="581024" cy="301751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 bwMode="auto">
          <a:xfrm>
            <a:off x="1365006" y="3427124"/>
            <a:ext cx="581024" cy="301751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 bwMode="auto">
          <a:xfrm>
            <a:off x="2022230" y="290732"/>
            <a:ext cx="6858000" cy="3017519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2022230" y="3427124"/>
            <a:ext cx="6858000" cy="30175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 userDrawn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 bwMode="auto"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 bwMode="auto"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 userDrawn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138237" y="373966"/>
            <a:ext cx="7333488" cy="5486400"/>
          </a:xfrm>
          <a:prstGeom prst="rect">
            <a:avLst/>
          </a:prstGeo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143000" y="5867399"/>
            <a:ext cx="7333488" cy="685800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 bwMode="auto">
          <a:xfrm>
            <a:off x="7034" y="14068"/>
            <a:ext cx="9129932" cy="6836899"/>
          </a:xfrm>
          <a:prstGeom prst="rtTriangle">
            <a:avLst/>
          </a:prstGeom>
          <a:gradFill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>
            <a:cxnSpLocks/>
          </p:cNvCxnSpPr>
          <p:nvPr/>
        </p:nvCxnSpPr>
        <p:spPr bwMode="auto"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cxnSpLocks/>
          </p:cNvCxnSpPr>
          <p:nvPr/>
        </p:nvCxnSpPr>
        <p:spPr bwMode="auto"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 bwMode="auto"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>
              <a:defRPr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 bwMode="auto"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 bwMode="auto"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484632" algn="l">
        <a:spcBef>
          <a:spcPts val="0"/>
        </a:spcBef>
        <a:buNone/>
        <a:defRPr sz="4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latin typeface="+mj-lt"/>
          <a:ea typeface="+mj-ea"/>
          <a:cs typeface="+mj-cs"/>
        </a:defRPr>
      </a:lvl1pPr>
    </p:titleStyle>
    <p:bodyStyle>
      <a:lvl1pPr marL="448056" indent="-384048" algn="l">
        <a:spcBef>
          <a:spcPts val="0"/>
        </a:spcBef>
        <a:buClr>
          <a:schemeClr val="accent1"/>
        </a:buClr>
        <a:buSzPct val="80000"/>
        <a:buFont typeface="Wingdings 2"/>
        <a:buChar char="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>
        <a:spcBef>
          <a:spcPts val="0"/>
        </a:spcBef>
        <a:buClr>
          <a:schemeClr val="accent1"/>
        </a:buClr>
        <a:buSzPct val="95000"/>
        <a:buFont typeface="Verdana"/>
        <a:buChar char="›"/>
        <a:defRPr sz="26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>
        <a:spcBef>
          <a:spcPts val="0"/>
        </a:spcBef>
        <a:buClr>
          <a:schemeClr val="accent1"/>
        </a:buClr>
        <a:buFont typeface="Wingdings 2"/>
        <a:buChar char="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>
        <a:spcBef>
          <a:spcPts val="0"/>
        </a:spcBef>
        <a:buClr>
          <a:schemeClr val="accent1"/>
        </a:buClr>
        <a:buFont typeface="Wingdings 2"/>
        <a:buChar char="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>
        <a:spcBef>
          <a:spcPts val="0"/>
        </a:spcBef>
        <a:buClr>
          <a:schemeClr val="accent1">
            <a:tint val="75000"/>
          </a:schemeClr>
        </a:buClr>
        <a:buFont typeface="Wingdings 2"/>
        <a:buChar char=""/>
        <a:defRPr sz="19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>
        <a:spcBef>
          <a:spcPts val="0"/>
        </a:spcBef>
        <a:buClr>
          <a:schemeClr val="accent1">
            <a:tint val="75000"/>
          </a:schemeClr>
        </a:buClr>
        <a:buFont typeface="Wingdings 2"/>
        <a:buChar char="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>
        <a:spcBef>
          <a:spcPts val="0"/>
        </a:spcBef>
        <a:buClr>
          <a:schemeClr val="accent1">
            <a:tint val="75000"/>
          </a:schemeClr>
        </a:buClr>
        <a:buFont typeface="Wingdings 2"/>
        <a:buChar char="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>
        <a:spcBef>
          <a:spcPts val="0"/>
        </a:spcBef>
        <a:buClr>
          <a:schemeClr val="accent1">
            <a:tint val="75000"/>
          </a:schemeClr>
        </a:buClr>
        <a:buFont typeface="Wingdings 2"/>
        <a:buChar char="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>
        <a:spcBef>
          <a:spcPts val="0"/>
        </a:spcBef>
        <a:buClr>
          <a:schemeClr val="accent1">
            <a:tint val="75000"/>
          </a:schemeClr>
        </a:buClr>
        <a:buFont typeface="Wingdings 2"/>
        <a:buChar char="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>
        <a:defRPr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755575" y="1994662"/>
            <a:ext cx="7920951" cy="1188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400" b="0" i="0" u="none" strike="noStrike" cap="none">
                <a:ln>
                  <a:noFill/>
                </a:ln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Отчет о проведении областной недели по профилактике экстремизма в подростковой среде </a:t>
            </a:r>
            <a:endParaRPr lang="ru-RU" sz="24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400" b="0" i="0" u="none" strike="noStrike" cap="none">
                <a:ln>
                  <a:noFill/>
                </a:ln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«Единство многообразия»</a:t>
            </a:r>
            <a:endParaRPr lang="ru-RU" sz="24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3347863" y="260648"/>
            <a:ext cx="53285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>
                <a:latin typeface="Arial"/>
                <a:cs typeface="Arial"/>
              </a:rPr>
              <a:t>Конкурс плакатов, рисунков         «Мы за мир»</a:t>
            </a:r>
          </a:p>
        </p:txBody>
      </p:sp>
      <p:pic>
        <p:nvPicPr>
          <p:cNvPr id="3" name="Рисунок 2" descr="image-25-11-22-10-34-2 (1).jpe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251520" y="2796950"/>
            <a:ext cx="5112568" cy="3821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image-25-11-22-10-34-1.jpe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5220072" y="1700808"/>
            <a:ext cx="3707904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3275856" y="260648"/>
            <a:ext cx="55446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>
                <a:latin typeface="Arial"/>
                <a:cs typeface="Arial"/>
              </a:rPr>
              <a:t>Классный час и демонстрация мультипликационных фильмов по теме «Единство многообразия»</a:t>
            </a:r>
          </a:p>
        </p:txBody>
      </p:sp>
      <p:pic>
        <p:nvPicPr>
          <p:cNvPr id="3" name="Рисунок 2" descr="image-18-11-22-06-17-4.jpe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0" y="3140968"/>
            <a:ext cx="4956043" cy="37170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image-18-11-22-06-17-3.jpe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4932040" y="2348880"/>
            <a:ext cx="3995936" cy="2996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2483768" y="548680"/>
            <a:ext cx="43140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2800">
                <a:latin typeface="Arial"/>
                <a:cs typeface="Arial"/>
              </a:rPr>
              <a:t>Акция «Ковер желаний» </a:t>
            </a:r>
          </a:p>
        </p:txBody>
      </p:sp>
      <p:pic>
        <p:nvPicPr>
          <p:cNvPr id="3" name="Рисунок 2" descr="IMG_8686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 rot="5400000">
            <a:off x="-228534" y="2252869"/>
            <a:ext cx="4992555" cy="37444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IMG_8688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 rot="5400000">
            <a:off x="4025939" y="2246869"/>
            <a:ext cx="4944549" cy="37084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2051720" y="476672"/>
            <a:ext cx="68001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2800">
                <a:latin typeface="Arial"/>
                <a:cs typeface="Arial"/>
              </a:rPr>
              <a:t>Дискуссионная площадка «Мне важно»</a:t>
            </a:r>
          </a:p>
        </p:txBody>
      </p:sp>
      <p:pic>
        <p:nvPicPr>
          <p:cNvPr id="3" name="Рисунок 2" descr="image-29-11-22-10-30.jpe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467544" y="1988840"/>
            <a:ext cx="3435846" cy="4581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IMG_8691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067944" y="2708920"/>
            <a:ext cx="4752528" cy="3224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637056" y="260648"/>
            <a:ext cx="8506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ru-RU" sz="2800">
                <a:latin typeface="Arial"/>
                <a:cs typeface="Arial"/>
              </a:rPr>
              <a:t>Награждение самых активных участников недели</a:t>
            </a:r>
          </a:p>
        </p:txBody>
      </p:sp>
      <p:pic>
        <p:nvPicPr>
          <p:cNvPr id="3" name="Рисунок 2" descr="IMG_6911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 rot="5400000">
            <a:off x="-474476" y="1922748"/>
            <a:ext cx="5231904" cy="39239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IMG_6924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 rot="5400000">
            <a:off x="3866920" y="1973840"/>
            <a:ext cx="5064559" cy="37984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Arial"/>
        <a:cs typeface="Arial"/>
      </a:majorFont>
      <a:minorFont>
        <a:latin typeface="Century Gothic"/>
        <a:ea typeface="Arial"/>
        <a:cs typeface="Arial"/>
      </a:minorFont>
    </a:fontScheme>
    <a:fmtScheme name="Яркая">
      <a:fillStyleLst>
        <a:solidFill>
          <a:schemeClr val="phClr"/>
        </a:solidFill>
        <a:gradFill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/>
        </a:gradFill>
        <a:gradFill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/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52</Words>
  <Application>Microsoft Office PowerPoint</Application>
  <DocSecurity>0</DocSecurity>
  <PresentationFormat>Экран (4:3)</PresentationFormat>
  <Paragraphs>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Verdana</vt:lpstr>
      <vt:lpstr>Wingdings 2</vt:lpstr>
      <vt:lpstr>Яркая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Anna</dc:creator>
  <cp:keywords/>
  <dc:description/>
  <cp:lastModifiedBy>Administrator@school.lan</cp:lastModifiedBy>
  <cp:revision>10</cp:revision>
  <dcterms:created xsi:type="dcterms:W3CDTF">2022-11-29T02:36:20Z</dcterms:created>
  <dcterms:modified xsi:type="dcterms:W3CDTF">2024-02-09T11:44:48Z</dcterms:modified>
  <cp:category/>
  <dc:identifier/>
  <cp:contentStatus/>
  <dc:language/>
  <cp:version/>
</cp:coreProperties>
</file>