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 bwMode="auto"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</a:bodyPr>
          <a:lstStyle>
            <a:lvl1pPr algn="r">
              <a:spcBef>
                <a:spcPts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 bwMode="auto">
          <a:xfrm>
            <a:off x="533400" y="3228536"/>
            <a:ext cx="7854696" cy="1752599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914400"/>
            <a:ext cx="2057400" cy="5211763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914400"/>
            <a:ext cx="6019800" cy="5211763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0352" y="1316736"/>
            <a:ext cx="7772400" cy="1362455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</a:bodyPr>
          <a:lstStyle>
            <a:lvl1pPr algn="l">
              <a:spcBef>
                <a:spcPts val="0"/>
              </a:spcBef>
              <a:buNone/>
              <a:defRPr lang="en-US" sz="5600" b="1" cap="none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 bwMode="auto"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305800" cy="1143000"/>
          </a:xfrm>
        </p:spPr>
        <p:txBody>
          <a:bodyPr vert="horz" tIns="45720" bIns="0" anchor="b">
            <a:normAutofit/>
          </a:bodyPr>
          <a:lstStyle>
            <a:lvl1pPr algn="l">
              <a:spcBef>
                <a:spcPts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85800" y="514351"/>
            <a:ext cx="2743200" cy="1162050"/>
          </a:xfrm>
        </p:spPr>
        <p:txBody>
          <a:bodyPr lIns="0" anchor="b">
            <a:noAutofit/>
          </a:bodyPr>
          <a:lstStyle>
            <a:lvl1pPr algn="l">
              <a:spcBef>
                <a:spcPts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 bwMode="auto"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 bwMode="auto"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ый треугольник 11"/>
          <p:cNvSpPr/>
          <p:nvPr/>
        </p:nvSpPr>
        <p:spPr bwMode="auto"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0" name="Полилиния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>09.02.2024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 bwMode="auto"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/>
            <p:nvPr/>
          </p:nvSpPr>
          <p:spPr bwMode="auto">
            <a:xfrm rot="21435691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/>
            <p:nvPr/>
          </p:nvSpPr>
          <p:spPr bwMode="auto">
            <a:xfrm rot="21435691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>
        <a:spcBef>
          <a:spcPts val="0"/>
        </a:spcBef>
        <a:buNone/>
        <a:defRPr sz="5000" b="0">
          <a:ln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>
        <a:spcBef>
          <a:spcPts val="0"/>
        </a:spcBef>
        <a:buClr>
          <a:schemeClr val="accent3"/>
        </a:buClr>
        <a:buSzPct val="95000"/>
        <a:buFont typeface="Wingdings 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>
        <a:spcBef>
          <a:spcPts val="0"/>
        </a:spcBef>
        <a:buClr>
          <a:schemeClr val="accent1"/>
        </a:buClr>
        <a:buSzPct val="85000"/>
        <a:buFont typeface="Wingdings 2"/>
        <a:buChar char="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>
        <a:spcBef>
          <a:spcPts val="0"/>
        </a:spcBef>
        <a:buClr>
          <a:schemeClr val="accent2"/>
        </a:buClr>
        <a:buSzPct val="70000"/>
        <a:buFont typeface="Wingdings 2"/>
        <a:buChar char="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>
        <a:spcBef>
          <a:spcPts val="0"/>
        </a:spcBef>
        <a:buClr>
          <a:schemeClr val="accent3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>
        <a:spcBef>
          <a:spcPts val="0"/>
        </a:spcBef>
        <a:buClr>
          <a:schemeClr val="accent4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>
        <a:spcBef>
          <a:spcPts val="0"/>
        </a:spcBef>
        <a:buClr>
          <a:schemeClr val="accent5"/>
        </a:buClr>
        <a:buSzPct val="80000"/>
        <a:buFont typeface="Wingdings 2"/>
        <a:buChar char="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>
        <a:spcBef>
          <a:spcPts val="0"/>
        </a:spcBef>
        <a:buClr>
          <a:schemeClr val="accent6"/>
        </a:buClr>
        <a:buSzPct val="80000"/>
        <a:buFont typeface="Wingdings 2"/>
        <a:buChar char="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>
        <a:spcBef>
          <a:spcPts val="0"/>
        </a:spcBef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>
        <a:spcBef>
          <a:spcPts val="0"/>
        </a:spcBef>
        <a:buClr>
          <a:schemeClr val="tx2"/>
        </a:buClr>
        <a:buFontTx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3356992"/>
            <a:ext cx="83058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Отчет о проведении областной недели по профилактике употребления табачных изделий </a:t>
            </a:r>
            <a:br>
              <a:rPr lang="ru-RU">
                <a:latin typeface="Times New Roman"/>
                <a:cs typeface="Times New Roman"/>
              </a:rPr>
            </a:br>
            <a:r>
              <a:rPr lang="ru-RU">
                <a:latin typeface="Times New Roman"/>
                <a:cs typeface="Times New Roman"/>
              </a:rPr>
              <a:t>«Мы за чистые легкие!»</a:t>
            </a:r>
            <a:br>
              <a:rPr lang="ru-RU"/>
            </a:b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555775" y="4149079"/>
            <a:ext cx="4104527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ГОКУ «Школа - интернат № 8»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699792" y="908720"/>
            <a:ext cx="352839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Перфоманс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«Мы за чистые легкие» </a:t>
            </a:r>
          </a:p>
        </p:txBody>
      </p:sp>
      <p:pic>
        <p:nvPicPr>
          <p:cNvPr id="3" name="Рисунок 2" descr="image-29-11-23-10-25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179512" y="2132856"/>
            <a:ext cx="4680520" cy="26327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4" name="Рисунок 3" descr="image-29-11-23-10-25-1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156176" y="2132856"/>
            <a:ext cx="2360861" cy="4197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123728" y="908720"/>
            <a:ext cx="4680520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«День спорта и здоровья»</a:t>
            </a:r>
            <a:endParaRPr/>
          </a:p>
          <a:p>
            <a:pPr>
              <a:defRPr/>
            </a:pP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3" name="Рисунок 2" descr="image-29-11-23-10-25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20" y="2060848"/>
            <a:ext cx="2517744" cy="3356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6" name="Рисунок 5" descr="IMG_6756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5738865" y="3558279"/>
            <a:ext cx="3896119" cy="2197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7" name="Рисунок 6" descr="IMG_1681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 rot="5400000">
            <a:off x="2720794" y="2975950"/>
            <a:ext cx="3864430" cy="2898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115616" y="980728"/>
            <a:ext cx="6696744" cy="9848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Профилактика употребления табака и иной никотинсодержащей продукции среди обучающихся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5" name="Рисунок 4" descr="image-29-11-23-12-27-1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83500" y="2996952"/>
            <a:ext cx="4704523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6" name="Рисунок 5" descr="image-29-11-23-12-27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943534" y="2564904"/>
            <a:ext cx="4032448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547664" y="908720"/>
            <a:ext cx="54006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Родительское собрание</a:t>
            </a:r>
            <a:endParaRPr/>
          </a:p>
          <a:p>
            <a:pPr algn="ctr">
              <a:defRPr/>
            </a:pPr>
            <a:r>
              <a:rPr lang="ru-RU" sz="2000">
                <a:latin typeface="Times New Roman"/>
                <a:cs typeface="Times New Roman"/>
              </a:rPr>
              <a:t>«Родители, дети, привычки, здоровье»</a:t>
            </a:r>
          </a:p>
        </p:txBody>
      </p:sp>
      <p:pic>
        <p:nvPicPr>
          <p:cNvPr id="4" name="Рисунок 3" descr="IMG_20230405_122057 (1)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20" y="1988840"/>
            <a:ext cx="5052053" cy="3789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1026" name="Picture 2" descr="Персональный сайт - Родителям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6228184" y="3501008"/>
            <a:ext cx="2470450" cy="3168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755576" y="836712"/>
            <a:ext cx="432048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Классный час</a:t>
            </a:r>
            <a:endParaRPr/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«Подросток и закон»</a:t>
            </a:r>
            <a:endParaRPr/>
          </a:p>
          <a:p>
            <a:pPr algn="ctr">
              <a:defRPr/>
            </a:pPr>
            <a:r>
              <a:rPr lang="ru-RU" sz="2400"/>
              <a:t>Просмотр фильмов</a:t>
            </a:r>
            <a:endParaRPr lang="ru-RU" sz="2400">
              <a:latin typeface="Times New Roman"/>
              <a:cs typeface="Times New Roman"/>
            </a:endParaRPr>
          </a:p>
          <a:p>
            <a:pPr>
              <a:defRPr/>
            </a:pPr>
            <a:endParaRPr lang="ru-RU"/>
          </a:p>
        </p:txBody>
      </p:sp>
      <p:pic>
        <p:nvPicPr>
          <p:cNvPr id="3" name="Рисунок 2" descr="image-29-11-23-11-52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179512" y="3068960"/>
            <a:ext cx="4451987" cy="33389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4" name="Рисунок 3" descr="image-23-10-23-11-21-7.jpe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4644008" y="2420888"/>
            <a:ext cx="4283968" cy="3212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403648" y="764704"/>
            <a:ext cx="482453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Проектно - деловая игра </a:t>
            </a:r>
          </a:p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«Выбор всегда за тобой!» </a:t>
            </a:r>
          </a:p>
        </p:txBody>
      </p:sp>
      <p:pic>
        <p:nvPicPr>
          <p:cNvPr id="3" name="Рисунок 2" descr="image-29-11-23-10-24-4.jpe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251520" y="2420888"/>
            <a:ext cx="5532107" cy="41490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2100000" sy="-100000" algn="bl" rotWithShape="0"/>
          </a:effectLst>
        </p:spPr>
      </p:pic>
      <p:pic>
        <p:nvPicPr>
          <p:cNvPr id="18434" name="Picture 2" descr="Технологии деловых игр и симуляций — СберУниверситет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5632502" y="3717032"/>
            <a:ext cx="3511498" cy="335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Arial"/>
        <a:cs typeface="Arial"/>
      </a:majorFont>
      <a:minorFont>
        <a:latin typeface="Constantia"/>
        <a:ea typeface="Arial"/>
        <a:cs typeface="Arial"/>
      </a:minorFont>
    </a:fontScheme>
    <a:fmtScheme name="Поток">
      <a:fillStyleLst>
        <a:solidFill>
          <a:schemeClr val="phClr"/>
        </a:solidFill>
        <a:gradFill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/>
        </a:gradFill>
        <a:gradFill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/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78</Words>
  <Application>Microsoft Office PowerPoint</Application>
  <DocSecurity>0</DocSecurity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Times New Roman</vt:lpstr>
      <vt:lpstr>Wingdings 2</vt:lpstr>
      <vt:lpstr>Поток</vt:lpstr>
      <vt:lpstr>Отчет о проведении областной недели по профилактике употребления табачных изделий  «Мы за чистые легкие!»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Anna</dc:creator>
  <cp:keywords/>
  <dc:description/>
  <cp:lastModifiedBy>Administrator@school.lan</cp:lastModifiedBy>
  <cp:revision>14</cp:revision>
  <dcterms:created xsi:type="dcterms:W3CDTF">2023-11-29T03:18:17Z</dcterms:created>
  <dcterms:modified xsi:type="dcterms:W3CDTF">2024-02-09T11:43:42Z</dcterms:modified>
  <cp:category/>
  <dc:identifier/>
  <cp:contentStatus/>
  <dc:language/>
  <cp:version/>
</cp:coreProperties>
</file>