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12776"/>
            <a:ext cx="8398442" cy="5445224"/>
          </a:xfrm>
        </p:spPr>
        <p:txBody>
          <a:bodyPr>
            <a:normAutofit fontScale="90000"/>
          </a:bodyPr>
          <a:lstStyle/>
          <a:p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Итоги проведения областной недели по профилактике употребления </a:t>
            </a:r>
            <a:br>
              <a:rPr lang="ru-RU" sz="3200" dirty="0"/>
            </a:br>
            <a:r>
              <a:rPr lang="ru-RU" sz="3200" dirty="0" err="1"/>
              <a:t>психоактивных</a:t>
            </a:r>
            <a:r>
              <a:rPr lang="ru-RU" sz="3200" dirty="0"/>
              <a:t> веществ </a:t>
            </a:r>
            <a:br>
              <a:rPr lang="ru-RU" sz="3200" dirty="0"/>
            </a:br>
            <a:r>
              <a:rPr lang="ru-RU" sz="3200" dirty="0"/>
              <a:t>«Независимое детство!»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>
                <a:effectLst/>
              </a:rPr>
              <a:t>  </a:t>
            </a:r>
            <a:br>
              <a:rPr lang="ru-RU" sz="3200" dirty="0">
                <a:effectLst/>
              </a:rPr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4311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ГОКУ «Школа – интернат № 8 г. Иркутска»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«День спорта и здоровья»</a:t>
            </a:r>
          </a:p>
        </p:txBody>
      </p:sp>
      <p:pic>
        <p:nvPicPr>
          <p:cNvPr id="6" name="Содержимое 5" descr="image-23-03-22-04-46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700808"/>
          </a:xfrm>
        </p:spPr>
        <p:txBody>
          <a:bodyPr>
            <a:noAutofit/>
          </a:bodyPr>
          <a:lstStyle/>
          <a:p>
            <a:r>
              <a:rPr lang="ru-RU" sz="2800" dirty="0"/>
              <a:t>Классный час </a:t>
            </a:r>
            <a:br>
              <a:rPr lang="ru-RU" sz="2800" dirty="0"/>
            </a:br>
            <a:r>
              <a:rPr lang="ru-RU" sz="2800" dirty="0"/>
              <a:t>«Здоровые и вредные привычки»</a:t>
            </a:r>
          </a:p>
        </p:txBody>
      </p:sp>
      <p:pic>
        <p:nvPicPr>
          <p:cNvPr id="5" name="Содержимое 4" descr="image-23-03-22-04-37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556791"/>
            <a:ext cx="4536504" cy="3292595"/>
          </a:xfrm>
        </p:spPr>
      </p:pic>
      <p:pic>
        <p:nvPicPr>
          <p:cNvPr id="8" name="Рисунок 7" descr="image-23-03-22-04-37-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3933056"/>
            <a:ext cx="4202947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dirty="0"/>
              <a:t>Групповая дискуссия</a:t>
            </a:r>
            <a:br>
              <a:rPr lang="ru-RU" sz="3300" dirty="0"/>
            </a:br>
            <a:r>
              <a:rPr lang="ru-RU" sz="3600" dirty="0"/>
              <a:t>«Здоровье – потребность или возможность?»</a:t>
            </a:r>
            <a:r>
              <a:rPr lang="ru-RU" sz="3300" dirty="0"/>
              <a:t> </a:t>
            </a:r>
          </a:p>
        </p:txBody>
      </p:sp>
      <p:pic>
        <p:nvPicPr>
          <p:cNvPr id="8" name="Содержимое 7" descr="image-23-03-22-04-37-3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Беседа </a:t>
            </a:r>
            <a:br>
              <a:rPr lang="ru-RU" dirty="0"/>
            </a:br>
            <a:r>
              <a:rPr lang="ru-RU" dirty="0"/>
              <a:t>«Правильный выбор»</a:t>
            </a:r>
          </a:p>
        </p:txBody>
      </p:sp>
      <p:pic>
        <p:nvPicPr>
          <p:cNvPr id="4" name="Содержимое 3" descr="image-23-03-22-04-37-1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5116" y="1600200"/>
            <a:ext cx="6293768" cy="44930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Беседа </a:t>
            </a:r>
            <a:br>
              <a:rPr lang="ru-RU" dirty="0"/>
            </a:br>
            <a:r>
              <a:rPr lang="ru-RU" dirty="0"/>
              <a:t>«Правильный выбор»</a:t>
            </a:r>
          </a:p>
        </p:txBody>
      </p:sp>
      <p:pic>
        <p:nvPicPr>
          <p:cNvPr id="4" name="Содержимое 3" descr="image-23-03-22-04-37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2276872"/>
            <a:ext cx="6278033" cy="39890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571</TotalTime>
  <Words>74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 Итоги проведения областной недели по профилактике употребления  психоактивных веществ  «Независимое детство!»          </vt:lpstr>
      <vt:lpstr>«День спорта и здоровья»</vt:lpstr>
      <vt:lpstr>Классный час  «Здоровые и вредные привычки»</vt:lpstr>
      <vt:lpstr>Групповая дискуссия «Здоровье – потребность или возможность?» </vt:lpstr>
      <vt:lpstr>Беседа  «Правильный выбор»</vt:lpstr>
      <vt:lpstr>Беседа  «Правильный выбор»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 проведённой Недели по профилактике употребления табачных изделий  «Мы за чистые лёгкие»</dc:title>
  <dc:creator>Anna</dc:creator>
  <cp:lastModifiedBy>Administrator@school.lan</cp:lastModifiedBy>
  <cp:revision>69</cp:revision>
  <dcterms:created xsi:type="dcterms:W3CDTF">2019-11-28T07:59:36Z</dcterms:created>
  <dcterms:modified xsi:type="dcterms:W3CDTF">2024-02-09T11:43:14Z</dcterms:modified>
</cp:coreProperties>
</file>