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2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 bwMode="auto"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 bwMode="auto"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20" y="498348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02920" y="530352"/>
            <a:ext cx="8183880" cy="4187952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533404"/>
            <a:ext cx="1981200" cy="525779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533400" y="533402"/>
            <a:ext cx="5943600" cy="5257801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20" y="4983480"/>
            <a:ext cx="8183880" cy="1051560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 bwMode="auto">
          <a:xfrm>
            <a:off x="502920" y="530352"/>
            <a:ext cx="8183880" cy="4187952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 bwMode="auto"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>
                <a:solidFill>
                  <a:schemeClr val="bg2">
                    <a:shade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 bwMode="auto">
          <a:xfrm>
            <a:off x="514351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 bwMode="auto"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 bwMode="auto">
          <a:xfrm>
            <a:off x="4652168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 bwMode="auto"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 bwMode="auto">
          <a:xfrm>
            <a:off x="4652168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 bwMode="auto"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 bwMode="auto"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 bwMode="auto"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 bwMode="auto"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 bwMode="auto"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/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 bwMode="auto"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 bwMode="auto"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 bwMode="auto"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5B106E36-FD25-4E2D-B0AA-010F637433A0}" type="datetimeFigureOut">
              <a:rPr lang="ru-RU"/>
              <a:t>09.02.2024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 bwMode="auto"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 bwMode="auto"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725C68B6-61C2-468F-89AB-4B9F7531AA68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>
        <a:spcBef>
          <a:spcPts val="0"/>
        </a:spcBef>
        <a:buNone/>
        <a:defRPr sz="3600" b="1">
          <a:solidFill>
            <a:schemeClr val="accent1">
              <a:tint val="88000"/>
              <a:satMod val="150000"/>
            </a:schemeClr>
          </a:solidFill>
          <a:latin typeface="+mj-lt"/>
          <a:ea typeface="+mj-ea"/>
          <a:cs typeface="+mj-cs"/>
        </a:defRPr>
      </a:lvl1pPr>
    </p:titleStyle>
    <p:bodyStyle>
      <a:lvl1pPr marL="265176" indent="-265176" algn="l">
        <a:spcBef>
          <a:spcPts val="250"/>
        </a:spcBef>
        <a:buClr>
          <a:schemeClr val="accent1"/>
        </a:buClr>
        <a:buSzPct val="80000"/>
        <a:buFont typeface="Wingdings 2"/>
        <a:buChar char="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01168" algn="l">
        <a:spcBef>
          <a:spcPts val="250"/>
        </a:spcBef>
        <a:buClr>
          <a:schemeClr val="accent1"/>
        </a:buClr>
        <a:buSzPct val="100000"/>
        <a:buFont typeface="Verdana"/>
        <a:buChar char="◦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sz="2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sz="19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70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 algn="l"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43200" algn="l"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200400" algn="l"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57600" algn="l">
        <a:defRPr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0" y="1484784"/>
            <a:ext cx="8928992" cy="1752599"/>
          </a:xfrm>
        </p:spPr>
        <p:txBody>
          <a:bodyPr/>
          <a:lstStyle/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Отчет о проведении областной недели по профилактике правонарушений «Высокая ответственность»</a:t>
            </a:r>
            <a:endParaRPr/>
          </a:p>
          <a:p>
            <a:pPr algn="ctr">
              <a:defRPr/>
            </a:pPr>
            <a:r>
              <a:rPr lang="ru-RU">
                <a:solidFill>
                  <a:schemeClr val="tx1"/>
                </a:solidFill>
              </a:rPr>
              <a:t>(приуроченной к дню солидарности в борьбе с терроризмом)</a:t>
            </a:r>
            <a:endParaRPr/>
          </a:p>
          <a:p>
            <a:pPr algn="ctr">
              <a:defRPr/>
            </a:pPr>
            <a:endParaRPr lang="ru-RU"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 bwMode="auto">
          <a:xfrm>
            <a:off x="2195735" y="3645023"/>
            <a:ext cx="4752743" cy="39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>
                <a:latin typeface="Times New Roman"/>
                <a:cs typeface="Times New Roman"/>
              </a:rPr>
              <a:t>ГОКУ «Школа-интернат № 8»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512" y="908720"/>
            <a:ext cx="8748464" cy="792087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/>
              <a:t>Открытие недели </a:t>
            </a:r>
            <a:br>
              <a:rPr lang="ru-RU" sz="4400"/>
            </a:br>
            <a:r>
              <a:rPr lang="ru-RU" sz="4400"/>
              <a:t>«Высокая ответственность»</a:t>
            </a:r>
            <a:endParaRPr lang="ru-RU" sz="4400">
              <a:latin typeface="Times New Roman"/>
              <a:cs typeface="Times New Roman"/>
            </a:endParaRPr>
          </a:p>
        </p:txBody>
      </p:sp>
      <p:pic>
        <p:nvPicPr>
          <p:cNvPr id="6" name="Рисунок 5" descr="image-22-09-23-10-13-3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131840" y="1916832"/>
            <a:ext cx="2916324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3528" y="764704"/>
            <a:ext cx="8183880" cy="10515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>
                <a:latin typeface="Times New Roman"/>
                <a:cs typeface="Times New Roman"/>
              </a:rPr>
              <a:t>Единый урок</a:t>
            </a:r>
            <a:br>
              <a:rPr lang="ru-RU" sz="4400">
                <a:latin typeface="Times New Roman"/>
                <a:cs typeface="Times New Roman"/>
              </a:rPr>
            </a:br>
            <a:r>
              <a:rPr lang="ru-RU" sz="4400">
                <a:latin typeface="Times New Roman"/>
                <a:cs typeface="Times New Roman"/>
              </a:rPr>
              <a:t>«В памяти храним»</a:t>
            </a:r>
          </a:p>
        </p:txBody>
      </p:sp>
      <p:pic>
        <p:nvPicPr>
          <p:cNvPr id="6" name="Рисунок 5" descr="IMG-30f3f94c586c3f2904d070945345f92f-V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755576" y="1844824"/>
            <a:ext cx="3291829" cy="4389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0220124_093109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283968" y="2996952"/>
            <a:ext cx="4355976" cy="3177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251520" y="1772816"/>
            <a:ext cx="8388424" cy="105156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4400"/>
              <a:t>«Пусть всегда будет солнце»</a:t>
            </a:r>
            <a:br>
              <a:rPr lang="ru-RU" sz="4400"/>
            </a:br>
            <a:r>
              <a:rPr lang="ru-RU" sz="4400"/>
              <a:t>Конкурс рисунков</a:t>
            </a:r>
            <a:br>
              <a:rPr lang="ru-RU" sz="4400"/>
            </a:br>
            <a:endParaRPr lang="ru-RU" sz="4400">
              <a:latin typeface="Times New Roman"/>
              <a:cs typeface="Times New Roman"/>
            </a:endParaRPr>
          </a:p>
        </p:txBody>
      </p:sp>
      <p:pic>
        <p:nvPicPr>
          <p:cNvPr id="4" name="Рисунок 3" descr="image-22-09-23-11-48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395536" y="2204864"/>
            <a:ext cx="3219822" cy="429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mage-22-09-23-11-48-2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4427984" y="2348880"/>
            <a:ext cx="1707653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image-22-09-23-11-48-1.jpe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516216" y="3429000"/>
            <a:ext cx="2283718" cy="3044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99" y="1844824"/>
            <a:ext cx="7470648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/>
              <a:t>«О, спорт – ты МИР!»</a:t>
            </a:r>
            <a:br>
              <a:rPr lang="ru-RU"/>
            </a:br>
            <a:r>
              <a:rPr lang="ru-RU"/>
              <a:t>Дружеская встреча по пионерболу  </a:t>
            </a:r>
            <a:br>
              <a:rPr lang="ru-RU"/>
            </a:br>
            <a:br>
              <a:rPr lang="ru-RU">
                <a:latin typeface="Times New Roman"/>
                <a:cs typeface="Times New Roman"/>
              </a:rPr>
            </a:br>
            <a:endParaRPr lang="ru-RU">
              <a:latin typeface="Times New Roman"/>
              <a:cs typeface="Times New Roman"/>
            </a:endParaRPr>
          </a:p>
        </p:txBody>
      </p:sp>
      <p:pic>
        <p:nvPicPr>
          <p:cNvPr id="7" name="Рисунок 6" descr="image-22-09-23-11-56-1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2231142"/>
            <a:ext cx="2736303" cy="4266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age-22-09-23-11-56-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56176" y="2181936"/>
            <a:ext cx="2497259" cy="4199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age-22-09-23-11-56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63888" y="2276872"/>
            <a:ext cx="2304462" cy="40846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683568" y="548680"/>
            <a:ext cx="7470648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>
                <a:latin typeface="Times New Roman"/>
                <a:cs typeface="Times New Roman"/>
              </a:rPr>
              <a:t>Флешмоб </a:t>
            </a:r>
            <a:br>
              <a:rPr lang="ru-RU" sz="4400">
                <a:latin typeface="Times New Roman"/>
                <a:cs typeface="Times New Roman"/>
              </a:rPr>
            </a:br>
            <a:r>
              <a:rPr lang="ru-RU" sz="4400">
                <a:latin typeface="Times New Roman"/>
                <a:cs typeface="Times New Roman"/>
              </a:rPr>
              <a:t>«Танец дружбы»</a:t>
            </a:r>
          </a:p>
        </p:txBody>
      </p:sp>
      <p:pic>
        <p:nvPicPr>
          <p:cNvPr id="6" name="Рисунок 5" descr="image-22-09-23-12-02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611560" y="1772816"/>
            <a:ext cx="3111810" cy="41490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22-09-23-12-02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32040" y="2420888"/>
            <a:ext cx="3168763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539552" y="1412776"/>
            <a:ext cx="8183880" cy="105156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4400"/>
              <a:t>«Посмотри. Обсуди. Осмысли.» Киноклуб</a:t>
            </a:r>
            <a:br>
              <a:rPr lang="ru-RU" sz="4400"/>
            </a:br>
            <a:endParaRPr lang="ru-RU" sz="4400">
              <a:latin typeface="Times New Roman"/>
              <a:cs typeface="Times New Roman"/>
            </a:endParaRPr>
          </a:p>
        </p:txBody>
      </p:sp>
      <p:pic>
        <p:nvPicPr>
          <p:cNvPr id="6" name="Рисунок 5" descr="image-22-09-23-11-40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924944"/>
            <a:ext cx="3534390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age-22-09-23-12-07.jpe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 bwMode="auto">
          <a:xfrm>
            <a:off x="5364088" y="2276872"/>
            <a:ext cx="2430269" cy="3240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Arial"/>
        <a:cs typeface="Arial"/>
      </a:majorFont>
      <a:minorFont>
        <a:latin typeface="Verdana"/>
        <a:ea typeface="Arial"/>
        <a:cs typeface="Arial"/>
      </a:minorFont>
    </a:fontScheme>
    <a:fmtScheme name="Аспект">
      <a:fillStyleLst>
        <a:solidFill>
          <a:schemeClr val="phClr"/>
        </a:solidFill>
        <a:gradFill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0</TotalTime>
  <Words>83</Words>
  <Application>Microsoft Office PowerPoint</Application>
  <DocSecurity>0</DocSecurity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Times New Roman</vt:lpstr>
      <vt:lpstr>Verdana</vt:lpstr>
      <vt:lpstr>Wingdings 2</vt:lpstr>
      <vt:lpstr>Аспект</vt:lpstr>
      <vt:lpstr>Презентация PowerPoint</vt:lpstr>
      <vt:lpstr>Открытие недели  «Высокая ответственность»</vt:lpstr>
      <vt:lpstr>Единый урок «В памяти храним»</vt:lpstr>
      <vt:lpstr>«Пусть всегда будет солнце» Конкурс рисунков </vt:lpstr>
      <vt:lpstr>«О, спорт – ты МИР!» Дружеская встреча по пионерболу    </vt:lpstr>
      <vt:lpstr>Флешмоб  «Танец дружбы»</vt:lpstr>
      <vt:lpstr>«Посмотри. Обсуди. Осмысли.» Киноклуб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Anna</dc:creator>
  <cp:keywords/>
  <dc:description/>
  <cp:lastModifiedBy>Administrator@school.lan</cp:lastModifiedBy>
  <cp:revision>32</cp:revision>
  <dcterms:created xsi:type="dcterms:W3CDTF">2022-09-12T06:52:32Z</dcterms:created>
  <dcterms:modified xsi:type="dcterms:W3CDTF">2024-02-09T11:42:08Z</dcterms:modified>
  <cp:category/>
  <dc:identifier/>
  <cp:contentStatus/>
  <dc:language/>
  <cp:version/>
</cp:coreProperties>
</file>