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9144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29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 bwMode="auto"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Скругленный прямоугольник 9"/>
          <p:cNvSpPr/>
          <p:nvPr/>
        </p:nvSpPr>
        <p:spPr bwMode="auto"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/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 bwMode="auto"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 bwMode="auto"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02920" y="4983480"/>
            <a:ext cx="8183880" cy="1051560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502920" y="530352"/>
            <a:ext cx="8183880" cy="4187952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533404"/>
            <a:ext cx="1981200" cy="525779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533400" y="533402"/>
            <a:ext cx="5943600" cy="5257801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02920" y="4983480"/>
            <a:ext cx="8183880" cy="1051560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502920" y="530352"/>
            <a:ext cx="8183880" cy="4187952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 bwMode="auto"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Скругленный прямоугольник 10"/>
          <p:cNvSpPr/>
          <p:nvPr/>
        </p:nvSpPr>
        <p:spPr bwMode="auto"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/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>
                <a:solidFill>
                  <a:schemeClr val="bg2">
                    <a:shade val="2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 bwMode="auto">
          <a:xfrm>
            <a:off x="514351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 bwMode="auto">
          <a:xfrm>
            <a:off x="4652168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 bwMode="auto"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 bwMode="auto">
          <a:xfrm>
            <a:off x="4652168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 bwMode="auto"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 bwMode="auto"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 bwMode="auto"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 bwMode="auto"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 bwMode="auto"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 bwMode="auto"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/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 bwMode="auto"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 bwMode="auto"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 bwMode="auto"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 bwMode="auto"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 bwMode="auto"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>
        <a:spcBef>
          <a:spcPts val="0"/>
        </a:spcBef>
        <a:buNone/>
        <a:defRPr sz="3600" b="1">
          <a:solidFill>
            <a:schemeClr val="accent1">
              <a:tint val="88000"/>
              <a:satMod val="150000"/>
            </a:schemeClr>
          </a:solidFill>
          <a:latin typeface="+mj-lt"/>
          <a:ea typeface="+mj-ea"/>
          <a:cs typeface="+mj-cs"/>
        </a:defRPr>
      </a:lvl1pPr>
    </p:titleStyle>
    <p:bodyStyle>
      <a:lvl1pPr marL="265176" indent="-265176" algn="l">
        <a:spcBef>
          <a:spcPts val="250"/>
        </a:spcBef>
        <a:buClr>
          <a:schemeClr val="accent1"/>
        </a:buClr>
        <a:buSzPct val="80000"/>
        <a:buFont typeface="Wingdings 2"/>
        <a:buChar char="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01168" algn="l">
        <a:spcBef>
          <a:spcPts val="250"/>
        </a:spcBef>
        <a:buClr>
          <a:schemeClr val="accent1"/>
        </a:buClr>
        <a:buSzPct val="100000"/>
        <a:buFont typeface="Verdana"/>
        <a:buChar char="◦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sz="2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sz="19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sz="170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sz="15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sz="150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algn="l"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743200" algn="l"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200400" algn="l"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657600" algn="l">
        <a:defRPr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67544" y="1196752"/>
            <a:ext cx="8255888" cy="299577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 scaled="1"/>
                </a:gradFill>
              </a:rPr>
              <a:t>Отчёт о проведении областной недели по профилактике ВИЧ и </a:t>
            </a:r>
            <a:br>
              <a:rPr lang="ru-RU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 scaled="1"/>
                </a:gradFill>
              </a:rPr>
            </a:br>
            <a:r>
              <a:rPr lang="ru-RU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 scaled="1"/>
                </a:gradFill>
              </a:rPr>
              <a:t>пропаганде нравственных и семейных ценностей</a:t>
            </a:r>
            <a:br>
              <a:rPr lang="ru-RU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 scaled="1"/>
                </a:gradFill>
              </a:rPr>
            </a:br>
            <a:r>
              <a:rPr lang="ru-RU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 scaled="1"/>
                </a:gradFill>
              </a:rPr>
              <a:t>«Здоровая семья»</a:t>
            </a:r>
            <a:br>
              <a:rPr lang="ru-RU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 scaled="1"/>
                </a:gradFill>
              </a:rPr>
            </a:br>
            <a:endParaRPr lang="ru-RU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3" name="TextBox 2"/>
          <p:cNvSpPr txBox="1"/>
          <p:nvPr/>
        </p:nvSpPr>
        <p:spPr bwMode="auto">
          <a:xfrm>
            <a:off x="2411759" y="4437111"/>
            <a:ext cx="4392559" cy="45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>
                <a:latin typeface="Times New Roman"/>
                <a:cs typeface="Times New Roman"/>
              </a:rPr>
              <a:t>ГОКУ «Школа – интернат № 8»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 bwMode="auto">
          <a:xfrm>
            <a:off x="2483768" y="836712"/>
            <a:ext cx="6264696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>
                <a:latin typeface="Times New Roman"/>
                <a:cs typeface="Times New Roman"/>
              </a:rPr>
              <a:t>Дискуссия</a:t>
            </a:r>
            <a:endParaRPr/>
          </a:p>
          <a:p>
            <a:pPr algn="ctr">
              <a:defRPr/>
            </a:pPr>
            <a:r>
              <a:rPr lang="ru-RU" sz="2400">
                <a:latin typeface="Times New Roman"/>
                <a:cs typeface="Times New Roman"/>
              </a:rPr>
              <a:t>«Как избежать рисков заражения ВИЧ»</a:t>
            </a:r>
          </a:p>
        </p:txBody>
      </p:sp>
      <p:pic>
        <p:nvPicPr>
          <p:cNvPr id="6146" name="Picture 2" descr="25 вопросов о ВИЧ/СПИДе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323528" y="1772816"/>
            <a:ext cx="2232248" cy="1674186"/>
          </a:xfrm>
          <a:prstGeom prst="rect">
            <a:avLst/>
          </a:prstGeom>
          <a:noFill/>
        </p:spPr>
      </p:pic>
      <p:pic>
        <p:nvPicPr>
          <p:cNvPr id="9" name="Рисунок 8" descr="image-14-12-23-02-24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5292080" y="2420888"/>
            <a:ext cx="2970330" cy="39604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2100000" sy="-100000" algn="bl" rotWithShape="0"/>
          </a:effectLst>
        </p:spPr>
      </p:pic>
      <p:pic>
        <p:nvPicPr>
          <p:cNvPr id="10" name="Рисунок 9" descr="image-14-12-23-12-27-3.jpe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611560" y="3645024"/>
            <a:ext cx="3707904" cy="27809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2100000" sy="-100000" algn="bl" rotWithShape="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 bwMode="auto">
          <a:xfrm>
            <a:off x="1907704" y="692696"/>
            <a:ext cx="5904656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>
                <a:latin typeface="Times New Roman"/>
                <a:cs typeface="Times New Roman"/>
              </a:rPr>
              <a:t>Акция </a:t>
            </a:r>
            <a:endParaRPr/>
          </a:p>
          <a:p>
            <a:pPr algn="ctr">
              <a:defRPr/>
            </a:pPr>
            <a:r>
              <a:rPr lang="ru-RU" sz="2400">
                <a:latin typeface="Times New Roman"/>
                <a:cs typeface="Times New Roman"/>
              </a:rPr>
              <a:t>«Волна вопросов и пожеланий»</a:t>
            </a:r>
          </a:p>
        </p:txBody>
      </p:sp>
      <p:pic>
        <p:nvPicPr>
          <p:cNvPr id="5" name="Рисунок 4" descr="image-14-12-23-12-27.jpe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611560" y="3284984"/>
            <a:ext cx="3899925" cy="29249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2100000" sy="-100000" algn="bl" rotWithShape="0"/>
          </a:effectLst>
        </p:spPr>
      </p:pic>
      <p:pic>
        <p:nvPicPr>
          <p:cNvPr id="6" name="Рисунок 5" descr="image-14-12-23-12-27-1.jpe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4788024" y="1772816"/>
            <a:ext cx="3611893" cy="27089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2100000" sy="-100000" algn="bl" rotWithShape="0"/>
          </a:effectLst>
        </p:spPr>
      </p:pic>
      <p:pic>
        <p:nvPicPr>
          <p:cNvPr id="5122" name="Picture 2" descr="Достойный процент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467544" y="1340768"/>
            <a:ext cx="2088232" cy="20882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 bwMode="auto">
          <a:xfrm>
            <a:off x="2915816" y="548680"/>
            <a:ext cx="3384376" cy="1015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000">
                <a:latin typeface="Times New Roman"/>
                <a:cs typeface="Times New Roman"/>
              </a:rPr>
              <a:t>Акция </a:t>
            </a:r>
            <a:endParaRPr/>
          </a:p>
          <a:p>
            <a:pPr algn="ctr">
              <a:defRPr/>
            </a:pPr>
            <a:r>
              <a:rPr lang="ru-RU" sz="2000">
                <a:latin typeface="Times New Roman"/>
                <a:cs typeface="Times New Roman"/>
              </a:rPr>
              <a:t>«Изобрази своё представление о семье»</a:t>
            </a:r>
          </a:p>
        </p:txBody>
      </p:sp>
      <p:pic>
        <p:nvPicPr>
          <p:cNvPr id="4" name="Рисунок 3" descr="image-14-12-23-12-47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3851920" y="1772816"/>
            <a:ext cx="2355726" cy="31409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2100000" sy="-100000" algn="bl" rotWithShape="0"/>
          </a:effectLst>
        </p:spPr>
      </p:pic>
      <p:pic>
        <p:nvPicPr>
          <p:cNvPr id="5" name="Рисунок 4" descr="image-14-12-23-12-47-1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 rot="5400000">
            <a:off x="773578" y="3771038"/>
            <a:ext cx="2268252" cy="30243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2100000" sy="-100000" algn="bl" rotWithShape="0"/>
          </a:effectLst>
        </p:spPr>
      </p:pic>
      <p:pic>
        <p:nvPicPr>
          <p:cNvPr id="6" name="Рисунок 5" descr="image-14-12-23-12-47-2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 rot="16199999">
            <a:off x="788156" y="1308187"/>
            <a:ext cx="2355726" cy="31409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2100000" sy="-100000" algn="bl" rotWithShape="0"/>
          </a:effectLst>
        </p:spPr>
      </p:pic>
      <p:pic>
        <p:nvPicPr>
          <p:cNvPr id="4098" name="Picture 2" descr="Файл:Семья семь 1.png — ПримаВики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5220072" y="4581128"/>
            <a:ext cx="3615774" cy="18699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 bwMode="auto">
          <a:xfrm>
            <a:off x="1547664" y="476672"/>
            <a:ext cx="6048672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>
                <a:latin typeface="Times New Roman"/>
                <a:cs typeface="Times New Roman"/>
              </a:rPr>
              <a:t>Проектно-деловая игра </a:t>
            </a:r>
            <a:endParaRPr/>
          </a:p>
          <a:p>
            <a:pPr algn="ctr">
              <a:defRPr/>
            </a:pPr>
            <a:r>
              <a:rPr lang="ru-RU" sz="2400">
                <a:latin typeface="Times New Roman"/>
                <a:cs typeface="Times New Roman"/>
              </a:rPr>
              <a:t>«Скажи ВИЧ/СПИДу - НЕТ!» </a:t>
            </a:r>
            <a:endParaRPr/>
          </a:p>
          <a:p>
            <a:pPr algn="ctr">
              <a:defRPr/>
            </a:pPr>
            <a:endParaRPr lang="ru-RU" sz="2400">
              <a:latin typeface="Times New Roman"/>
              <a:cs typeface="Times New Roman"/>
            </a:endParaRPr>
          </a:p>
        </p:txBody>
      </p:sp>
      <p:pic>
        <p:nvPicPr>
          <p:cNvPr id="3074" name="Picture 2" descr="Сценарий деловой игры: примеры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2843807" y="1844824"/>
            <a:ext cx="2208246" cy="1656184"/>
          </a:xfrm>
          <a:prstGeom prst="rect">
            <a:avLst/>
          </a:prstGeom>
          <a:noFill/>
        </p:spPr>
      </p:pic>
      <p:pic>
        <p:nvPicPr>
          <p:cNvPr id="8" name="Рисунок 7" descr="image-14-12-23-02-24-1.jpe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5868144" y="2204864"/>
            <a:ext cx="2571750" cy="3429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2100000" sy="-100000" algn="bl" rotWithShape="0"/>
          </a:effectLst>
        </p:spPr>
      </p:pic>
      <p:pic>
        <p:nvPicPr>
          <p:cNvPr id="9" name="Рисунок 8" descr="image-14-12-23-02-24.jpe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683568" y="3717032"/>
            <a:ext cx="1923678" cy="25649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2100000" sy="-100000" algn="bl" rotWithShape="0"/>
          </a:effectLst>
        </p:spPr>
      </p:pic>
      <p:pic>
        <p:nvPicPr>
          <p:cNvPr id="10" name="Рисунок 9" descr="image-14-12-23-12-27-2.jpe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2915816" y="4221088"/>
            <a:ext cx="2555776" cy="19168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2100000" sy="-100000" algn="bl" rotWithShape="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 bwMode="auto">
          <a:xfrm>
            <a:off x="1475656" y="764704"/>
            <a:ext cx="6552728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>
                <a:latin typeface="Times New Roman"/>
                <a:cs typeface="Times New Roman"/>
              </a:rPr>
              <a:t>Челлендж-акция (флешмоб), </a:t>
            </a:r>
            <a:endParaRPr/>
          </a:p>
          <a:p>
            <a:pPr algn="ctr">
              <a:defRPr/>
            </a:pPr>
            <a:r>
              <a:rPr lang="ru-RU" sz="2400">
                <a:latin typeface="Times New Roman"/>
                <a:cs typeface="Times New Roman"/>
              </a:rPr>
              <a:t>«Танцуй ради жизни»</a:t>
            </a:r>
          </a:p>
        </p:txBody>
      </p:sp>
      <p:pic>
        <p:nvPicPr>
          <p:cNvPr id="6" name="Рисунок 5" descr="20211207_152537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467544" y="3455622"/>
            <a:ext cx="3672408" cy="27543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2100000" sy="-100000" algn="bl" rotWithShape="0"/>
          </a:effectLst>
        </p:spPr>
      </p:pic>
      <p:pic>
        <p:nvPicPr>
          <p:cNvPr id="7" name="Рисунок 6" descr="image-14-12-23-02-24-1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5148064" y="1844824"/>
            <a:ext cx="3363838" cy="448511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2100000" sy="-100000" algn="bl" rotWithShape="0"/>
          </a:effectLst>
        </p:spPr>
      </p:pic>
      <p:pic>
        <p:nvPicPr>
          <p:cNvPr id="2050" name="Picture 2" descr="Файл изображения танца PNG - PNG All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611560" y="1700808"/>
            <a:ext cx="3240360" cy="17551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Arial"/>
        <a:cs typeface="Arial"/>
      </a:majorFont>
      <a:minorFont>
        <a:latin typeface="Verdana"/>
        <a:ea typeface="Arial"/>
        <a:cs typeface="Arial"/>
      </a:minorFont>
    </a:fontScheme>
    <a:fmtScheme name="Аспект">
      <a:fillStyleLst>
        <a:solidFill>
          <a:schemeClr val="phClr"/>
        </a:solidFill>
        <a:gradFill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71</Words>
  <Application>Microsoft Office PowerPoint</Application>
  <DocSecurity>0</DocSecurity>
  <PresentationFormat>Экран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Times New Roman</vt:lpstr>
      <vt:lpstr>Verdana</vt:lpstr>
      <vt:lpstr>Wingdings 2</vt:lpstr>
      <vt:lpstr>Аспект</vt:lpstr>
      <vt:lpstr>Отчёт о проведении областной недели по профилактике ВИЧ и  пропаганде нравственных и семейных ценностей «Здоровая семья»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Anna</dc:creator>
  <cp:keywords/>
  <dc:description/>
  <cp:lastModifiedBy>Administrator@school.lan</cp:lastModifiedBy>
  <cp:revision>25</cp:revision>
  <dcterms:created xsi:type="dcterms:W3CDTF">2022-12-29T04:12:19Z</dcterms:created>
  <dcterms:modified xsi:type="dcterms:W3CDTF">2024-02-09T11:40:55Z</dcterms:modified>
  <cp:category/>
  <dc:identifier/>
  <cp:contentStatus/>
  <dc:language/>
  <cp:version/>
</cp:coreProperties>
</file>