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6" r:id="rId5"/>
    <p:sldId id="26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908720"/>
            <a:ext cx="8398442" cy="4680520"/>
          </a:xfrm>
        </p:spPr>
        <p:txBody>
          <a:bodyPr>
            <a:normAutofit/>
          </a:bodyPr>
          <a:lstStyle/>
          <a:p>
            <a:br>
              <a:rPr lang="ru-RU" sz="3200" dirty="0">
                <a:effectLst/>
              </a:rPr>
            </a:br>
            <a:r>
              <a:rPr lang="ru-RU" sz="3200" dirty="0">
                <a:effectLst/>
                <a:latin typeface="+mn-lt"/>
              </a:rPr>
              <a:t>Итоги проведения </a:t>
            </a:r>
            <a:r>
              <a:rPr lang="ru-RU" sz="3200" dirty="0">
                <a:latin typeface="+mn-lt"/>
              </a:rPr>
              <a:t>областной </a:t>
            </a:r>
            <a:br>
              <a:rPr lang="ru-RU" sz="3200" dirty="0">
                <a:latin typeface="+mn-lt"/>
              </a:rPr>
            </a:br>
            <a:r>
              <a:rPr lang="ru-RU" sz="3200" dirty="0">
                <a:latin typeface="+mn-lt"/>
              </a:rPr>
              <a:t>профилактической недели </a:t>
            </a:r>
            <a:br>
              <a:rPr lang="ru-RU" sz="3200" dirty="0">
                <a:latin typeface="+mn-lt"/>
              </a:rPr>
            </a:br>
            <a:r>
              <a:rPr lang="ru-RU" sz="3200" dirty="0">
                <a:latin typeface="+mn-lt"/>
              </a:rPr>
              <a:t>от несчастных случаев и детского травматизма </a:t>
            </a:r>
            <a:br>
              <a:rPr lang="ru-RU" sz="3200" dirty="0">
                <a:latin typeface="+mn-lt"/>
              </a:rPr>
            </a:br>
            <a:r>
              <a:rPr lang="ru-RU" sz="3200" dirty="0">
                <a:latin typeface="+mn-lt"/>
              </a:rPr>
              <a:t>«Жизнь! Здоровье! Красота!»</a:t>
            </a:r>
            <a:br>
              <a:rPr lang="ru-RU" sz="3200" dirty="0"/>
            </a:br>
            <a:r>
              <a:rPr lang="ru-RU" sz="3200" dirty="0">
                <a:effectLst/>
              </a:rPr>
              <a:t>  </a:t>
            </a:r>
            <a:br>
              <a:rPr lang="ru-RU" sz="3200" dirty="0">
                <a:effectLst/>
              </a:rPr>
            </a:b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43116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ГОКУ «Школа – интернат № 8 г. Иркутска»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Конкурс рисунков и плакатов</a:t>
            </a:r>
            <a:br>
              <a:rPr lang="ru-RU" sz="3200" dirty="0"/>
            </a:br>
            <a:r>
              <a:rPr lang="ru-RU" sz="3200" dirty="0"/>
              <a:t> «Жизнь! Здоровье! Красота!»</a:t>
            </a:r>
          </a:p>
        </p:txBody>
      </p:sp>
      <p:pic>
        <p:nvPicPr>
          <p:cNvPr id="5" name="Содержимое 4" descr="image-26-04-21-02-22-4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39906" y="956439"/>
            <a:ext cx="3767847" cy="4968553"/>
          </a:xfrm>
        </p:spPr>
      </p:pic>
      <p:pic>
        <p:nvPicPr>
          <p:cNvPr id="4" name="Рисунок 3" descr="image-29-04-22-11-46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3501008"/>
            <a:ext cx="4320480" cy="30615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ru-RU" sz="2800" dirty="0"/>
              <a:t>Совещание</a:t>
            </a:r>
            <a:br>
              <a:rPr lang="ru-RU" sz="2800" dirty="0"/>
            </a:br>
            <a:r>
              <a:rPr lang="ru-RU" sz="2800" dirty="0"/>
              <a:t>«О сохранности жизни, здоровья обучающихся и профилактике несчастных случаев в образовательном процессе» </a:t>
            </a:r>
          </a:p>
        </p:txBody>
      </p:sp>
      <p:pic>
        <p:nvPicPr>
          <p:cNvPr id="6" name="Содержимое 5" descr="image-26-04-21-02-22-2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35696" y="2204863"/>
            <a:ext cx="5472608" cy="411457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300" dirty="0"/>
              <a:t>«План эвакуации из школы при пожаре»</a:t>
            </a:r>
          </a:p>
        </p:txBody>
      </p:sp>
      <p:pic>
        <p:nvPicPr>
          <p:cNvPr id="11" name="Содержимое 10" descr="image-29-04-22-12-05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5" y="1556792"/>
            <a:ext cx="3419391" cy="2448272"/>
          </a:xfrm>
        </p:spPr>
      </p:pic>
      <p:pic>
        <p:nvPicPr>
          <p:cNvPr id="12" name="Рисунок 11" descr="image-29-04-22-12-05-2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3284984"/>
            <a:ext cx="4316787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Беседа «Виды травматизма и их профилактика»</a:t>
            </a:r>
          </a:p>
        </p:txBody>
      </p:sp>
      <p:pic>
        <p:nvPicPr>
          <p:cNvPr id="4" name="Содержимое 3" descr="image-29-04-22-12-05-3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8023" y="1600200"/>
            <a:ext cx="6347953" cy="47085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535</TotalTime>
  <Words>83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 Итоги проведения областной  профилактической недели  от несчастных случаев и детского травматизма  «Жизнь! Здоровье! Красота!»     </vt:lpstr>
      <vt:lpstr>Конкурс рисунков и плакатов  «Жизнь! Здоровье! Красота!»</vt:lpstr>
      <vt:lpstr>Совещание «О сохранности жизни, здоровья обучающихся и профилактике несчастных случаев в образовательном процессе» </vt:lpstr>
      <vt:lpstr>«План эвакуации из школы при пожаре»</vt:lpstr>
      <vt:lpstr>Беседа «Виды травматизма и их профилактика»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 проведённой Недели по профилактике употребления табачных изделий  «Мы за чистые лёгкие»</dc:title>
  <dc:creator>Anna</dc:creator>
  <cp:lastModifiedBy>Administrator@school.lan</cp:lastModifiedBy>
  <cp:revision>62</cp:revision>
  <dcterms:created xsi:type="dcterms:W3CDTF">2019-11-28T07:59:36Z</dcterms:created>
  <dcterms:modified xsi:type="dcterms:W3CDTF">2024-02-09T11:40:35Z</dcterms:modified>
</cp:coreProperties>
</file>