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 bwMode="auto"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 bwMode="auto"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02920" y="530352"/>
            <a:ext cx="8183880" cy="418795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533404"/>
            <a:ext cx="1981200" cy="525779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2"/>
            <a:ext cx="5943600" cy="525780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502920" y="530352"/>
            <a:ext cx="8183880" cy="418795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>
                <a:solidFill>
                  <a:schemeClr val="bg2">
                    <a:shade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514351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4652168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 bwMode="auto"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52168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 bwMode="auto"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 bwMode="auto"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 bwMode="auto"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 bwMode="auto"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 bwMode="auto"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3600" b="1">
          <a:solidFill>
            <a:schemeClr val="accent1">
              <a:tint val="88000"/>
              <a:satMod val="150000"/>
            </a:schemeClr>
          </a:solidFill>
          <a:latin typeface="+mj-lt"/>
          <a:ea typeface="+mj-ea"/>
          <a:cs typeface="+mj-cs"/>
        </a:defRPr>
      </a:lvl1pPr>
    </p:titleStyle>
    <p:bodyStyle>
      <a:lvl1pPr marL="265176" indent="-265176" algn="l">
        <a:spcBef>
          <a:spcPts val="250"/>
        </a:spcBef>
        <a:buClr>
          <a:schemeClr val="accent1"/>
        </a:buClr>
        <a:buSzPct val="80000"/>
        <a:buFont typeface="Wingdings 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01168" algn="l">
        <a:spcBef>
          <a:spcPts val="250"/>
        </a:spcBef>
        <a:buClr>
          <a:schemeClr val="accent1"/>
        </a:buClr>
        <a:buSzPct val="100000"/>
        <a:buFont typeface="Verdana"/>
        <a:buChar char="◦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50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3356992"/>
            <a:ext cx="8183880" cy="105156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/>
              <a:t>Отчёт о проведении областной недели по профилактике экстремизма в подростковой среде </a:t>
            </a:r>
            <a:br>
              <a:rPr lang="ru-RU"/>
            </a:br>
            <a:r>
              <a:rPr lang="ru-RU"/>
              <a:t>«Единство многообразия»</a:t>
            </a:r>
            <a:br>
              <a:rPr lang="ru-RU"/>
            </a:b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555775" y="4365103"/>
            <a:ext cx="4248543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ГОКУ «Школа - интернат № 8»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755576" y="836712"/>
            <a:ext cx="770485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Литературный час «История подвига. Открытый дневник» 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3" name="Рисунок 2" descr="image-27-11-23-12-38-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755576" y="1988840"/>
            <a:ext cx="2970330" cy="3960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image-27-11-23-12-38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56176" y="1700808"/>
            <a:ext cx="2448272" cy="3264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Учебник по истории - PNG All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3923928" y="4581128"/>
            <a:ext cx="2610087" cy="1948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331640" y="692696"/>
            <a:ext cx="676875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imes New Roman"/>
                <a:cs typeface="Times New Roman"/>
              </a:rPr>
              <a:t>Флешмоб</a:t>
            </a:r>
          </a:p>
          <a:p>
            <a:pPr algn="ctr">
              <a:defRPr/>
            </a:pPr>
            <a:r>
              <a:rPr lang="ru-RU" sz="20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imes New Roman"/>
                <a:cs typeface="Times New Roman"/>
              </a:rPr>
              <a:t>«Если друг не смеется - ты включи ему солнце»</a:t>
            </a:r>
            <a:endParaRPr/>
          </a:p>
          <a:p>
            <a:pPr>
              <a:defRPr/>
            </a:pPr>
            <a:endParaRPr lang="ru-RU" sz="200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3" name="Рисунок 2" descr="image-27-11-23-12-43-3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1916832"/>
            <a:ext cx="3168351" cy="4224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image-27-11-23-12-43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3779912" y="1916832"/>
            <a:ext cx="2016224" cy="2688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-27-11-23-12-43-2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940152" y="2996952"/>
            <a:ext cx="257175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-27-11-23-12-38-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827584" y="2420888"/>
            <a:ext cx="2808312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image-27-11-23-12-38-3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355976" y="2924944"/>
            <a:ext cx="4283968" cy="32129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Говорить – Бесплатные иконки: люди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56176" y="404664"/>
            <a:ext cx="2448272" cy="2448273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 bwMode="auto">
          <a:xfrm>
            <a:off x="1187624" y="404664"/>
            <a:ext cx="4032448" cy="1728192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Дискуссионная площадка</a:t>
            </a:r>
            <a:endParaRPr/>
          </a:p>
          <a:p>
            <a:pPr algn="ctr">
              <a:defRPr/>
            </a:pPr>
            <a:r>
              <a:rPr lang="ru-RU" sz="24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«Мне важно»</a:t>
            </a:r>
            <a:endParaRPr/>
          </a:p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6-конечная звезда 1"/>
          <p:cNvSpPr/>
          <p:nvPr/>
        </p:nvSpPr>
        <p:spPr bwMode="auto">
          <a:xfrm>
            <a:off x="4788024" y="404664"/>
            <a:ext cx="3816424" cy="3024336"/>
          </a:xfrm>
          <a:prstGeom prst="star6">
            <a:avLst>
              <a:gd name="adj" fmla="val 28868"/>
              <a:gd name="hf" fmla="val 1154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imes New Roman"/>
                <a:cs typeface="Times New Roman"/>
              </a:rPr>
              <a:t>Фестиваль</a:t>
            </a:r>
            <a:endParaRPr/>
          </a:p>
          <a:p>
            <a:pPr algn="ctr">
              <a:defRPr/>
            </a:pPr>
            <a:r>
              <a:rPr lang="ru-RU" sz="24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imes New Roman"/>
                <a:cs typeface="Times New Roman"/>
              </a:rPr>
              <a:t>«Песни и стихи о дружбе»</a:t>
            </a:r>
          </a:p>
        </p:txBody>
      </p:sp>
      <p:pic>
        <p:nvPicPr>
          <p:cNvPr id="3" name="Рисунок 2" descr="IMG_20231114_11565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404664"/>
            <a:ext cx="3936437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 descr="IMG_20231114_115657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3501008"/>
            <a:ext cx="3899925" cy="29249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image-27-11-23-12-43-1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580112" y="3501008"/>
            <a:ext cx="2394266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Аспект">
      <a:fillStyleLst>
        <a:solidFill>
          <a:schemeClr val="phClr"/>
        </a:solidFill>
        <a:gradFill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60</Words>
  <Application>Microsoft Office PowerPoint</Application>
  <DocSecurity>0</DocSecurity>
  <PresentationFormat>Экран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Times New Roman</vt:lpstr>
      <vt:lpstr>Verdana</vt:lpstr>
      <vt:lpstr>Wingdings 2</vt:lpstr>
      <vt:lpstr>Аспект</vt:lpstr>
      <vt:lpstr>Отчёт о проведении областной недели по профилактике экстремизма в подростковой среде  «Единство многообразия»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проведении областной недели по профилактике экстремизма в подростковой среде  «Единство многообразия» </dc:title>
  <dc:subject/>
  <dc:creator>Anna</dc:creator>
  <cp:keywords/>
  <dc:description/>
  <cp:lastModifiedBy>Administrator@school.lan</cp:lastModifiedBy>
  <cp:revision>9</cp:revision>
  <dcterms:created xsi:type="dcterms:W3CDTF">2023-11-27T05:00:47Z</dcterms:created>
  <dcterms:modified xsi:type="dcterms:W3CDTF">2024-02-09T11:25:42Z</dcterms:modified>
  <cp:category/>
  <dc:identifier/>
  <cp:contentStatus/>
  <dc:language/>
  <cp:version/>
</cp:coreProperties>
</file>