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54C42-FE43-42A8-B301-5DE36846B379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85A65-3496-4DE2-81DA-9B6D4F3D5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296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Отчет о проведении областной недели</a:t>
            </a:r>
            <a:r>
              <a:rPr lang="ru-RU" b="1" dirty="0"/>
              <a:t> </a:t>
            </a:r>
            <a:r>
              <a:rPr lang="ru-RU" dirty="0"/>
              <a:t>правовых знаний «Равноправие»</a:t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636912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ГОКУ «школа – интернат № 8»</a:t>
            </a:r>
          </a:p>
        </p:txBody>
      </p:sp>
      <p:pic>
        <p:nvPicPr>
          <p:cNvPr id="1026" name="Picture 2" descr="Знание png бесплатно скачать файл - PNG All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3131849"/>
            <a:ext cx="3596212" cy="3726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476672"/>
            <a:ext cx="496855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Классный час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«Разговоры о важном»</a:t>
            </a:r>
          </a:p>
        </p:txBody>
      </p:sp>
      <p:pic>
        <p:nvPicPr>
          <p:cNvPr id="6" name="Рисунок 5" descr="image-28-12-23-05-35-14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4077072"/>
            <a:ext cx="3502741" cy="2358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age-28-12-23-05-35-12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1960" y="1700808"/>
            <a:ext cx="4475989" cy="3356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620688"/>
            <a:ext cx="331236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Классный час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«Знатоки права»</a:t>
            </a:r>
          </a:p>
        </p:txBody>
      </p:sp>
      <p:pic>
        <p:nvPicPr>
          <p:cNvPr id="6" name="Рисунок 5" descr="image-28-12-23-05-35-11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4221088"/>
            <a:ext cx="3131840" cy="2348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age-28-12-23-05-35-10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2420888"/>
            <a:ext cx="3744416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mage-28-12-23-05-35-8.jpe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628800"/>
            <a:ext cx="3323861" cy="2492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404664"/>
            <a:ext cx="45365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Классный час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«Права человека»</a:t>
            </a:r>
          </a:p>
        </p:txBody>
      </p:sp>
      <p:pic>
        <p:nvPicPr>
          <p:cNvPr id="6" name="Рисунок 5" descr="image-28-12-23-05-35-1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3861048"/>
            <a:ext cx="3611893" cy="2708920"/>
          </a:xfrm>
          <a:prstGeom prst="rect">
            <a:avLst/>
          </a:prstGeom>
        </p:spPr>
      </p:pic>
      <p:pic>
        <p:nvPicPr>
          <p:cNvPr id="8" name="Рисунок 7" descr="image-28-12-23-05-37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976" y="3429000"/>
            <a:ext cx="4067944" cy="3050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image-28-12-23-05-35-3.jpe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412776"/>
            <a:ext cx="3035829" cy="2276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548680"/>
            <a:ext cx="45365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Интерактивный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киноурок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фильму «Спасибо!»</a:t>
            </a:r>
          </a:p>
        </p:txBody>
      </p:sp>
      <p:pic>
        <p:nvPicPr>
          <p:cNvPr id="5" name="Рисунок 4" descr="image-28-12-23-05-35-7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3356992"/>
            <a:ext cx="4019885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-28-12-23-05-35-9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76056" y="3284984"/>
            <a:ext cx="3445203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Всероссийский проект «Киноуроки в школах России» — ГБОУ СОШ№38 г.о.Сызрань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404664"/>
            <a:ext cx="1948204" cy="1296144"/>
          </a:xfrm>
          <a:prstGeom prst="rect">
            <a:avLst/>
          </a:prstGeom>
          <a:noFill/>
        </p:spPr>
      </p:pic>
      <p:pic>
        <p:nvPicPr>
          <p:cNvPr id="3076" name="Picture 4" descr="Кино Клаппер Открыть – Бесплатные иконки: кинотеатр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1772816" cy="1772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39752" y="620688"/>
            <a:ext cx="468052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Защита проектов</a:t>
            </a:r>
          </a:p>
          <a:p>
            <a:pPr algn="ctr"/>
            <a:r>
              <a:rPr lang="ru-RU" sz="2400" dirty="0"/>
              <a:t>«Учусь быть гражданином»</a:t>
            </a:r>
          </a:p>
        </p:txBody>
      </p:sp>
      <p:pic>
        <p:nvPicPr>
          <p:cNvPr id="9" name="Рисунок 8" descr="image-28-12-23-05-53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844824"/>
            <a:ext cx="4437112" cy="4437112"/>
          </a:xfrm>
          <a:prstGeom prst="rect">
            <a:avLst/>
          </a:prstGeom>
        </p:spPr>
      </p:pic>
      <p:pic>
        <p:nvPicPr>
          <p:cNvPr id="2050" name="Picture 2" descr="Гражданин – Бесплатные иконки: люди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3861048"/>
            <a:ext cx="2448271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49</TotalTime>
  <Words>54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Cambria</vt:lpstr>
      <vt:lpstr>Rockwell</vt:lpstr>
      <vt:lpstr>Times New Roman</vt:lpstr>
      <vt:lpstr>Wingdings 2</vt:lpstr>
      <vt:lpstr>Литейная</vt:lpstr>
      <vt:lpstr>Отчет о проведении областной недели правовых знаний «Равноправие»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Administrator@school.lan</cp:lastModifiedBy>
  <cp:revision>10</cp:revision>
  <dcterms:created xsi:type="dcterms:W3CDTF">2022-12-29T04:59:10Z</dcterms:created>
  <dcterms:modified xsi:type="dcterms:W3CDTF">2024-02-09T11:26:41Z</dcterms:modified>
</cp:coreProperties>
</file>