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проведении областной профилактической недели от несчастных случаев и детского травматизма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«Жизнь! Здоровье! Красота!»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6278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ГОКУ «Школа – интернат № 8 г. Иркутска»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1538539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Родительское собрание «Школа безопасности»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b90e4d23a1bcd634f6e56e4df3dccd7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14500"/>
            <a:ext cx="9144000" cy="5143500"/>
          </a:xfrm>
          <a:prstGeom prst="rect">
            <a:avLst/>
          </a:prstGeom>
        </p:spPr>
      </p:pic>
      <p:pic>
        <p:nvPicPr>
          <p:cNvPr id="3" name="Рисунок 2" descr="IMG-e57d8630b929bf5b4d5431c09c37073e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408"/>
            <a:ext cx="3744416" cy="499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40466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Спортивные соревнования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 апреля – День здоровья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6300176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4135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Классный час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Кибербезопасность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5373053320962363069_1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4904"/>
            <a:ext cx="5724128" cy="4293096"/>
          </a:xfrm>
          <a:prstGeom prst="rect">
            <a:avLst/>
          </a:prstGeom>
        </p:spPr>
      </p:pic>
      <p:pic>
        <p:nvPicPr>
          <p:cNvPr id="3" name="Рисунок 2" descr="-5373053320962363070_1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0"/>
            <a:ext cx="5508104" cy="4113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«Безопасное поведение!»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14_0945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32" y="-18052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Б.Житков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«Как мальчик тонул»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14-04-23-12-26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573016"/>
            <a:ext cx="3888432" cy="2916324"/>
          </a:xfrm>
          <a:prstGeom prst="rect">
            <a:avLst/>
          </a:prstGeom>
        </p:spPr>
      </p:pic>
      <p:pic>
        <p:nvPicPr>
          <p:cNvPr id="4" name="Рисунок 3" descr="44.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4664"/>
            <a:ext cx="2787774" cy="3717032"/>
          </a:xfrm>
          <a:prstGeom prst="rect">
            <a:avLst/>
          </a:prstGeom>
        </p:spPr>
      </p:pic>
      <p:pic>
        <p:nvPicPr>
          <p:cNvPr id="5" name="Рисунок 4" descr="44.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2828850" cy="37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836712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Спортивные соревнования по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пионерболу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«Здоровая нация – крепкая Россия!»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11024883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6752"/>
            <a:ext cx="6354341" cy="4784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39" y="296223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«Берегись бед, пока их нет!»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90260256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5" y="-1"/>
            <a:ext cx="10116616" cy="7617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-24340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Отчет о проведении областной профилактической недели от несчастных случаев и детского травматизма  «Жизнь! Здоровье! Красота!»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 областной профилактической недели от несчастных случаев и детского травматизма  «Жизнь! Здоровье! Красота!»</dc:title>
  <dc:creator>Белочка</dc:creator>
  <cp:lastModifiedBy>Administrator@school.lan</cp:lastModifiedBy>
  <cp:revision>7</cp:revision>
  <dcterms:created xsi:type="dcterms:W3CDTF">2023-05-03T07:49:01Z</dcterms:created>
  <dcterms:modified xsi:type="dcterms:W3CDTF">2024-02-09T11:27:29Z</dcterms:modified>
</cp:coreProperties>
</file>